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56" r:id="rId3"/>
    <p:sldId id="257" r:id="rId4"/>
    <p:sldId id="258" r:id="rId5"/>
    <p:sldId id="262" r:id="rId6"/>
    <p:sldId id="263" r:id="rId7"/>
    <p:sldId id="264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07ACF-3BE4-4637-A1D2-3A67A831B06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24BF3E6-7BF1-46D6-A785-530E3B7C0513}">
      <dgm:prSet phldrT="[Text]" phldr="0"/>
      <dgm:spPr/>
      <dgm:t>
        <a:bodyPr/>
        <a:lstStyle/>
        <a:p>
          <a:r>
            <a:rPr lang="sv-SE" dirty="0"/>
            <a:t>Aktiviteter</a:t>
          </a:r>
        </a:p>
      </dgm:t>
    </dgm:pt>
    <dgm:pt modelId="{A84FE499-A90A-4D84-83FF-41475DE00A9D}" type="parTrans" cxnId="{B05FDFDE-8DF8-46C2-BBEE-D976F69E9C0C}">
      <dgm:prSet/>
      <dgm:spPr/>
      <dgm:t>
        <a:bodyPr/>
        <a:lstStyle/>
        <a:p>
          <a:endParaRPr lang="sv-SE"/>
        </a:p>
      </dgm:t>
    </dgm:pt>
    <dgm:pt modelId="{3868C1B0-94B2-4D65-A718-F07646BD15CC}" type="sibTrans" cxnId="{B05FDFDE-8DF8-46C2-BBEE-D976F69E9C0C}">
      <dgm:prSet/>
      <dgm:spPr/>
      <dgm:t>
        <a:bodyPr/>
        <a:lstStyle/>
        <a:p>
          <a:endParaRPr lang="sv-SE"/>
        </a:p>
      </dgm:t>
    </dgm:pt>
    <dgm:pt modelId="{C5C75E02-6226-446A-8181-0AB9DD70848A}">
      <dgm:prSet phldrT="[Text]" phldr="0"/>
      <dgm:spPr/>
      <dgm:t>
        <a:bodyPr/>
        <a:lstStyle/>
        <a:p>
          <a:r>
            <a:rPr lang="sv-SE" dirty="0"/>
            <a:t>Resultat</a:t>
          </a:r>
        </a:p>
      </dgm:t>
    </dgm:pt>
    <dgm:pt modelId="{E282B88B-4DFE-41F5-AD25-A36B12B0E563}" type="parTrans" cxnId="{0B1B0D3F-0428-484C-8D54-EBAA5BD07352}">
      <dgm:prSet/>
      <dgm:spPr/>
      <dgm:t>
        <a:bodyPr/>
        <a:lstStyle/>
        <a:p>
          <a:endParaRPr lang="sv-SE"/>
        </a:p>
      </dgm:t>
    </dgm:pt>
    <dgm:pt modelId="{64324023-1D77-4E9D-8060-B3DD18CF44EA}" type="sibTrans" cxnId="{0B1B0D3F-0428-484C-8D54-EBAA5BD07352}">
      <dgm:prSet/>
      <dgm:spPr/>
      <dgm:t>
        <a:bodyPr/>
        <a:lstStyle/>
        <a:p>
          <a:endParaRPr lang="sv-SE"/>
        </a:p>
      </dgm:t>
    </dgm:pt>
    <dgm:pt modelId="{46A0BF4E-A210-4901-BFC3-3C7D13B2B3C5}">
      <dgm:prSet/>
      <dgm:spPr/>
      <dgm:t>
        <a:bodyPr/>
        <a:lstStyle/>
        <a:p>
          <a:r>
            <a:rPr lang="sv-SE" dirty="0"/>
            <a:t>Projektmål</a:t>
          </a:r>
        </a:p>
      </dgm:t>
    </dgm:pt>
    <dgm:pt modelId="{65A402DD-D05F-4089-B4AD-56C02405EDDF}" type="parTrans" cxnId="{27AB213A-2BE7-4AD7-AC74-7D7097EAE69C}">
      <dgm:prSet/>
      <dgm:spPr/>
      <dgm:t>
        <a:bodyPr/>
        <a:lstStyle/>
        <a:p>
          <a:endParaRPr lang="sv-SE"/>
        </a:p>
      </dgm:t>
    </dgm:pt>
    <dgm:pt modelId="{5C81D8FF-C765-452F-95E7-F2D5799F8B51}" type="sibTrans" cxnId="{27AB213A-2BE7-4AD7-AC74-7D7097EAE69C}">
      <dgm:prSet/>
      <dgm:spPr/>
      <dgm:t>
        <a:bodyPr/>
        <a:lstStyle/>
        <a:p>
          <a:endParaRPr lang="sv-SE"/>
        </a:p>
      </dgm:t>
    </dgm:pt>
    <dgm:pt modelId="{3E02D569-89C3-4FB1-9241-52CB71421F4B}">
      <dgm:prSet/>
      <dgm:spPr/>
      <dgm:t>
        <a:bodyPr/>
        <a:lstStyle/>
        <a:p>
          <a:r>
            <a:rPr lang="sv-SE" dirty="0"/>
            <a:t>Effekter</a:t>
          </a:r>
        </a:p>
      </dgm:t>
    </dgm:pt>
    <dgm:pt modelId="{1229B0E9-94B2-441B-888C-86131AC60F70}" type="parTrans" cxnId="{8E83761C-B3D4-4F26-8B0C-828CCD2C701D}">
      <dgm:prSet/>
      <dgm:spPr/>
      <dgm:t>
        <a:bodyPr/>
        <a:lstStyle/>
        <a:p>
          <a:endParaRPr lang="sv-SE"/>
        </a:p>
      </dgm:t>
    </dgm:pt>
    <dgm:pt modelId="{219F62F7-6FB4-4953-B6A1-C5747B23F260}" type="sibTrans" cxnId="{8E83761C-B3D4-4F26-8B0C-828CCD2C701D}">
      <dgm:prSet/>
      <dgm:spPr/>
      <dgm:t>
        <a:bodyPr/>
        <a:lstStyle/>
        <a:p>
          <a:endParaRPr lang="sv-SE"/>
        </a:p>
      </dgm:t>
    </dgm:pt>
    <dgm:pt modelId="{0CECC00A-CD9F-4578-BCF3-7C2259A758D1}" type="pres">
      <dgm:prSet presAssocID="{C9A07ACF-3BE4-4637-A1D2-3A67A831B063}" presName="Name0" presStyleCnt="0">
        <dgm:presLayoutVars>
          <dgm:dir/>
          <dgm:resizeHandles val="exact"/>
        </dgm:presLayoutVars>
      </dgm:prSet>
      <dgm:spPr/>
    </dgm:pt>
    <dgm:pt modelId="{06B49ECF-51C1-446A-9299-FB3FFB065DDA}" type="pres">
      <dgm:prSet presAssocID="{724BF3E6-7BF1-46D6-A785-530E3B7C0513}" presName="node" presStyleLbl="node1" presStyleIdx="0" presStyleCnt="4">
        <dgm:presLayoutVars>
          <dgm:bulletEnabled val="1"/>
        </dgm:presLayoutVars>
      </dgm:prSet>
      <dgm:spPr/>
    </dgm:pt>
    <dgm:pt modelId="{5AB00A12-EF0D-43DA-BF86-68B707973914}" type="pres">
      <dgm:prSet presAssocID="{3868C1B0-94B2-4D65-A718-F07646BD15CC}" presName="sibTrans" presStyleLbl="sibTrans2D1" presStyleIdx="0" presStyleCnt="3"/>
      <dgm:spPr/>
    </dgm:pt>
    <dgm:pt modelId="{6622DE3E-17AC-4521-A970-D6EF2BFC74C9}" type="pres">
      <dgm:prSet presAssocID="{3868C1B0-94B2-4D65-A718-F07646BD15CC}" presName="connectorText" presStyleLbl="sibTrans2D1" presStyleIdx="0" presStyleCnt="3"/>
      <dgm:spPr/>
    </dgm:pt>
    <dgm:pt modelId="{EDB1CAB0-C9AE-43D0-8DA6-FF4B5B5ACA68}" type="pres">
      <dgm:prSet presAssocID="{C5C75E02-6226-446A-8181-0AB9DD70848A}" presName="node" presStyleLbl="node1" presStyleIdx="1" presStyleCnt="4">
        <dgm:presLayoutVars>
          <dgm:bulletEnabled val="1"/>
        </dgm:presLayoutVars>
      </dgm:prSet>
      <dgm:spPr/>
    </dgm:pt>
    <dgm:pt modelId="{569B7E6E-C798-44AD-9607-E629DB40BEEB}" type="pres">
      <dgm:prSet presAssocID="{64324023-1D77-4E9D-8060-B3DD18CF44EA}" presName="sibTrans" presStyleLbl="sibTrans2D1" presStyleIdx="1" presStyleCnt="3"/>
      <dgm:spPr/>
    </dgm:pt>
    <dgm:pt modelId="{3C9FCEF1-2AB9-4162-A607-CB7986C58709}" type="pres">
      <dgm:prSet presAssocID="{64324023-1D77-4E9D-8060-B3DD18CF44EA}" presName="connectorText" presStyleLbl="sibTrans2D1" presStyleIdx="1" presStyleCnt="3"/>
      <dgm:spPr/>
    </dgm:pt>
    <dgm:pt modelId="{61E1A8F5-FA19-4499-A9F1-7EEEDAA6E997}" type="pres">
      <dgm:prSet presAssocID="{46A0BF4E-A210-4901-BFC3-3C7D13B2B3C5}" presName="node" presStyleLbl="node1" presStyleIdx="2" presStyleCnt="4">
        <dgm:presLayoutVars>
          <dgm:bulletEnabled val="1"/>
        </dgm:presLayoutVars>
      </dgm:prSet>
      <dgm:spPr/>
    </dgm:pt>
    <dgm:pt modelId="{34BCD3CB-D112-455F-93B6-DBD12ECD40CF}" type="pres">
      <dgm:prSet presAssocID="{5C81D8FF-C765-452F-95E7-F2D5799F8B51}" presName="sibTrans" presStyleLbl="sibTrans2D1" presStyleIdx="2" presStyleCnt="3"/>
      <dgm:spPr/>
    </dgm:pt>
    <dgm:pt modelId="{F4CA31E8-81C7-4A01-89C9-939CD72FC35F}" type="pres">
      <dgm:prSet presAssocID="{5C81D8FF-C765-452F-95E7-F2D5799F8B51}" presName="connectorText" presStyleLbl="sibTrans2D1" presStyleIdx="2" presStyleCnt="3"/>
      <dgm:spPr/>
    </dgm:pt>
    <dgm:pt modelId="{DC5DDCDD-7878-462D-B3D2-7DB06AEA09C3}" type="pres">
      <dgm:prSet presAssocID="{3E02D569-89C3-4FB1-9241-52CB71421F4B}" presName="node" presStyleLbl="node1" presStyleIdx="3" presStyleCnt="4">
        <dgm:presLayoutVars>
          <dgm:bulletEnabled val="1"/>
        </dgm:presLayoutVars>
      </dgm:prSet>
      <dgm:spPr/>
    </dgm:pt>
  </dgm:ptLst>
  <dgm:cxnLst>
    <dgm:cxn modelId="{8E83761C-B3D4-4F26-8B0C-828CCD2C701D}" srcId="{C9A07ACF-3BE4-4637-A1D2-3A67A831B063}" destId="{3E02D569-89C3-4FB1-9241-52CB71421F4B}" srcOrd="3" destOrd="0" parTransId="{1229B0E9-94B2-441B-888C-86131AC60F70}" sibTransId="{219F62F7-6FB4-4953-B6A1-C5747B23F260}"/>
    <dgm:cxn modelId="{79711524-5EFA-4828-9F5D-06AC5B729CB1}" type="presOf" srcId="{64324023-1D77-4E9D-8060-B3DD18CF44EA}" destId="{3C9FCEF1-2AB9-4162-A607-CB7986C58709}" srcOrd="1" destOrd="0" presId="urn:microsoft.com/office/officeart/2005/8/layout/process1"/>
    <dgm:cxn modelId="{999B4A37-C4DE-4E94-B34E-79CB4A74C705}" type="presOf" srcId="{3868C1B0-94B2-4D65-A718-F07646BD15CC}" destId="{5AB00A12-EF0D-43DA-BF86-68B707973914}" srcOrd="0" destOrd="0" presId="urn:microsoft.com/office/officeart/2005/8/layout/process1"/>
    <dgm:cxn modelId="{27AB213A-2BE7-4AD7-AC74-7D7097EAE69C}" srcId="{C9A07ACF-3BE4-4637-A1D2-3A67A831B063}" destId="{46A0BF4E-A210-4901-BFC3-3C7D13B2B3C5}" srcOrd="2" destOrd="0" parTransId="{65A402DD-D05F-4089-B4AD-56C02405EDDF}" sibTransId="{5C81D8FF-C765-452F-95E7-F2D5799F8B51}"/>
    <dgm:cxn modelId="{0B1B0D3F-0428-484C-8D54-EBAA5BD07352}" srcId="{C9A07ACF-3BE4-4637-A1D2-3A67A831B063}" destId="{C5C75E02-6226-446A-8181-0AB9DD70848A}" srcOrd="1" destOrd="0" parTransId="{E282B88B-4DFE-41F5-AD25-A36B12B0E563}" sibTransId="{64324023-1D77-4E9D-8060-B3DD18CF44EA}"/>
    <dgm:cxn modelId="{485F4E4C-6D26-4523-9175-B4003DE6E00B}" type="presOf" srcId="{64324023-1D77-4E9D-8060-B3DD18CF44EA}" destId="{569B7E6E-C798-44AD-9607-E629DB40BEEB}" srcOrd="0" destOrd="0" presId="urn:microsoft.com/office/officeart/2005/8/layout/process1"/>
    <dgm:cxn modelId="{3210F580-298D-4BE3-AC3C-D9D45BBAEC68}" type="presOf" srcId="{C5C75E02-6226-446A-8181-0AB9DD70848A}" destId="{EDB1CAB0-C9AE-43D0-8DA6-FF4B5B5ACA68}" srcOrd="0" destOrd="0" presId="urn:microsoft.com/office/officeart/2005/8/layout/process1"/>
    <dgm:cxn modelId="{93F6C79C-8EAA-4B2A-B16D-64F9298D6A4A}" type="presOf" srcId="{3E02D569-89C3-4FB1-9241-52CB71421F4B}" destId="{DC5DDCDD-7878-462D-B3D2-7DB06AEA09C3}" srcOrd="0" destOrd="0" presId="urn:microsoft.com/office/officeart/2005/8/layout/process1"/>
    <dgm:cxn modelId="{A6E7B5A1-32A7-4FA6-9327-91C1A58A53C8}" type="presOf" srcId="{5C81D8FF-C765-452F-95E7-F2D5799F8B51}" destId="{34BCD3CB-D112-455F-93B6-DBD12ECD40CF}" srcOrd="0" destOrd="0" presId="urn:microsoft.com/office/officeart/2005/8/layout/process1"/>
    <dgm:cxn modelId="{2C0759A5-0B80-4E7A-B8A7-04188CD30151}" type="presOf" srcId="{724BF3E6-7BF1-46D6-A785-530E3B7C0513}" destId="{06B49ECF-51C1-446A-9299-FB3FFB065DDA}" srcOrd="0" destOrd="0" presId="urn:microsoft.com/office/officeart/2005/8/layout/process1"/>
    <dgm:cxn modelId="{3F417AB7-26FA-4BB8-B287-1120299C6040}" type="presOf" srcId="{C9A07ACF-3BE4-4637-A1D2-3A67A831B063}" destId="{0CECC00A-CD9F-4578-BCF3-7C2259A758D1}" srcOrd="0" destOrd="0" presId="urn:microsoft.com/office/officeart/2005/8/layout/process1"/>
    <dgm:cxn modelId="{D55312B9-822C-44A2-9279-DC45C6458478}" type="presOf" srcId="{46A0BF4E-A210-4901-BFC3-3C7D13B2B3C5}" destId="{61E1A8F5-FA19-4499-A9F1-7EEEDAA6E997}" srcOrd="0" destOrd="0" presId="urn:microsoft.com/office/officeart/2005/8/layout/process1"/>
    <dgm:cxn modelId="{B05FDFDE-8DF8-46C2-BBEE-D976F69E9C0C}" srcId="{C9A07ACF-3BE4-4637-A1D2-3A67A831B063}" destId="{724BF3E6-7BF1-46D6-A785-530E3B7C0513}" srcOrd="0" destOrd="0" parTransId="{A84FE499-A90A-4D84-83FF-41475DE00A9D}" sibTransId="{3868C1B0-94B2-4D65-A718-F07646BD15CC}"/>
    <dgm:cxn modelId="{FD3D82E7-0897-42DB-A2BC-51558E1E6BA9}" type="presOf" srcId="{3868C1B0-94B2-4D65-A718-F07646BD15CC}" destId="{6622DE3E-17AC-4521-A970-D6EF2BFC74C9}" srcOrd="1" destOrd="0" presId="urn:microsoft.com/office/officeart/2005/8/layout/process1"/>
    <dgm:cxn modelId="{E9ADE1F2-4E35-43F0-9E29-F4A04C152DE7}" type="presOf" srcId="{5C81D8FF-C765-452F-95E7-F2D5799F8B51}" destId="{F4CA31E8-81C7-4A01-89C9-939CD72FC35F}" srcOrd="1" destOrd="0" presId="urn:microsoft.com/office/officeart/2005/8/layout/process1"/>
    <dgm:cxn modelId="{C02FA48C-1EF2-4276-905D-0458F87C8503}" type="presParOf" srcId="{0CECC00A-CD9F-4578-BCF3-7C2259A758D1}" destId="{06B49ECF-51C1-446A-9299-FB3FFB065DDA}" srcOrd="0" destOrd="0" presId="urn:microsoft.com/office/officeart/2005/8/layout/process1"/>
    <dgm:cxn modelId="{521A1960-FA6D-4082-9EE0-DCE950738E84}" type="presParOf" srcId="{0CECC00A-CD9F-4578-BCF3-7C2259A758D1}" destId="{5AB00A12-EF0D-43DA-BF86-68B707973914}" srcOrd="1" destOrd="0" presId="urn:microsoft.com/office/officeart/2005/8/layout/process1"/>
    <dgm:cxn modelId="{726D5BFA-4047-41B8-B4B5-46B9BB0BAA74}" type="presParOf" srcId="{5AB00A12-EF0D-43DA-BF86-68B707973914}" destId="{6622DE3E-17AC-4521-A970-D6EF2BFC74C9}" srcOrd="0" destOrd="0" presId="urn:microsoft.com/office/officeart/2005/8/layout/process1"/>
    <dgm:cxn modelId="{6B4EC1A6-46D8-48A5-A6F6-F9EA13CC06FB}" type="presParOf" srcId="{0CECC00A-CD9F-4578-BCF3-7C2259A758D1}" destId="{EDB1CAB0-C9AE-43D0-8DA6-FF4B5B5ACA68}" srcOrd="2" destOrd="0" presId="urn:microsoft.com/office/officeart/2005/8/layout/process1"/>
    <dgm:cxn modelId="{3B53229C-27DE-4863-BB50-945844DFDCD4}" type="presParOf" srcId="{0CECC00A-CD9F-4578-BCF3-7C2259A758D1}" destId="{569B7E6E-C798-44AD-9607-E629DB40BEEB}" srcOrd="3" destOrd="0" presId="urn:microsoft.com/office/officeart/2005/8/layout/process1"/>
    <dgm:cxn modelId="{A8DBAA6F-F06C-4DC6-8487-7E8E166C8305}" type="presParOf" srcId="{569B7E6E-C798-44AD-9607-E629DB40BEEB}" destId="{3C9FCEF1-2AB9-4162-A607-CB7986C58709}" srcOrd="0" destOrd="0" presId="urn:microsoft.com/office/officeart/2005/8/layout/process1"/>
    <dgm:cxn modelId="{D5842455-4CFE-41A3-8F9E-5275C040C5E8}" type="presParOf" srcId="{0CECC00A-CD9F-4578-BCF3-7C2259A758D1}" destId="{61E1A8F5-FA19-4499-A9F1-7EEEDAA6E997}" srcOrd="4" destOrd="0" presId="urn:microsoft.com/office/officeart/2005/8/layout/process1"/>
    <dgm:cxn modelId="{03252657-6EBB-4875-A023-630061FA1675}" type="presParOf" srcId="{0CECC00A-CD9F-4578-BCF3-7C2259A758D1}" destId="{34BCD3CB-D112-455F-93B6-DBD12ECD40CF}" srcOrd="5" destOrd="0" presId="urn:microsoft.com/office/officeart/2005/8/layout/process1"/>
    <dgm:cxn modelId="{C15937AC-1EEA-45FB-B9CF-73BAD174E1CC}" type="presParOf" srcId="{34BCD3CB-D112-455F-93B6-DBD12ECD40CF}" destId="{F4CA31E8-81C7-4A01-89C9-939CD72FC35F}" srcOrd="0" destOrd="0" presId="urn:microsoft.com/office/officeart/2005/8/layout/process1"/>
    <dgm:cxn modelId="{CF3B0435-1966-4DF3-A095-E26290B81FDF}" type="presParOf" srcId="{0CECC00A-CD9F-4578-BCF3-7C2259A758D1}" destId="{DC5DDCDD-7878-462D-B3D2-7DB06AEA09C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A07ACF-3BE4-4637-A1D2-3A67A831B06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24BF3E6-7BF1-46D6-A785-530E3B7C0513}">
      <dgm:prSet phldrT="[Text]" phldr="0"/>
      <dgm:spPr/>
      <dgm:t>
        <a:bodyPr/>
        <a:lstStyle/>
        <a:p>
          <a:r>
            <a:rPr lang="sv-SE" dirty="0"/>
            <a:t>Aktiviteter</a:t>
          </a:r>
        </a:p>
      </dgm:t>
    </dgm:pt>
    <dgm:pt modelId="{A84FE499-A90A-4D84-83FF-41475DE00A9D}" type="parTrans" cxnId="{B05FDFDE-8DF8-46C2-BBEE-D976F69E9C0C}">
      <dgm:prSet/>
      <dgm:spPr/>
      <dgm:t>
        <a:bodyPr/>
        <a:lstStyle/>
        <a:p>
          <a:endParaRPr lang="sv-SE"/>
        </a:p>
      </dgm:t>
    </dgm:pt>
    <dgm:pt modelId="{3868C1B0-94B2-4D65-A718-F07646BD15CC}" type="sibTrans" cxnId="{B05FDFDE-8DF8-46C2-BBEE-D976F69E9C0C}">
      <dgm:prSet/>
      <dgm:spPr/>
      <dgm:t>
        <a:bodyPr/>
        <a:lstStyle/>
        <a:p>
          <a:endParaRPr lang="sv-SE"/>
        </a:p>
      </dgm:t>
    </dgm:pt>
    <dgm:pt modelId="{C5C75E02-6226-446A-8181-0AB9DD70848A}">
      <dgm:prSet phldrT="[Text]" phldr="0"/>
      <dgm:spPr/>
      <dgm:t>
        <a:bodyPr/>
        <a:lstStyle/>
        <a:p>
          <a:r>
            <a:rPr lang="sv-SE" dirty="0"/>
            <a:t>Resultat</a:t>
          </a:r>
        </a:p>
      </dgm:t>
    </dgm:pt>
    <dgm:pt modelId="{E282B88B-4DFE-41F5-AD25-A36B12B0E563}" type="parTrans" cxnId="{0B1B0D3F-0428-484C-8D54-EBAA5BD07352}">
      <dgm:prSet/>
      <dgm:spPr/>
      <dgm:t>
        <a:bodyPr/>
        <a:lstStyle/>
        <a:p>
          <a:endParaRPr lang="sv-SE"/>
        </a:p>
      </dgm:t>
    </dgm:pt>
    <dgm:pt modelId="{64324023-1D77-4E9D-8060-B3DD18CF44EA}" type="sibTrans" cxnId="{0B1B0D3F-0428-484C-8D54-EBAA5BD07352}">
      <dgm:prSet/>
      <dgm:spPr/>
      <dgm:t>
        <a:bodyPr/>
        <a:lstStyle/>
        <a:p>
          <a:endParaRPr lang="sv-SE"/>
        </a:p>
      </dgm:t>
    </dgm:pt>
    <dgm:pt modelId="{46A0BF4E-A210-4901-BFC3-3C7D13B2B3C5}">
      <dgm:prSet/>
      <dgm:spPr/>
      <dgm:t>
        <a:bodyPr/>
        <a:lstStyle/>
        <a:p>
          <a:r>
            <a:rPr lang="sv-SE" dirty="0"/>
            <a:t>Projektmål</a:t>
          </a:r>
        </a:p>
      </dgm:t>
    </dgm:pt>
    <dgm:pt modelId="{65A402DD-D05F-4089-B4AD-56C02405EDDF}" type="parTrans" cxnId="{27AB213A-2BE7-4AD7-AC74-7D7097EAE69C}">
      <dgm:prSet/>
      <dgm:spPr/>
      <dgm:t>
        <a:bodyPr/>
        <a:lstStyle/>
        <a:p>
          <a:endParaRPr lang="sv-SE"/>
        </a:p>
      </dgm:t>
    </dgm:pt>
    <dgm:pt modelId="{5C81D8FF-C765-452F-95E7-F2D5799F8B51}" type="sibTrans" cxnId="{27AB213A-2BE7-4AD7-AC74-7D7097EAE69C}">
      <dgm:prSet/>
      <dgm:spPr/>
      <dgm:t>
        <a:bodyPr/>
        <a:lstStyle/>
        <a:p>
          <a:endParaRPr lang="sv-SE"/>
        </a:p>
      </dgm:t>
    </dgm:pt>
    <dgm:pt modelId="{3E02D569-89C3-4FB1-9241-52CB71421F4B}">
      <dgm:prSet/>
      <dgm:spPr/>
      <dgm:t>
        <a:bodyPr/>
        <a:lstStyle/>
        <a:p>
          <a:r>
            <a:rPr lang="sv-SE" dirty="0"/>
            <a:t>Effekter</a:t>
          </a:r>
        </a:p>
      </dgm:t>
    </dgm:pt>
    <dgm:pt modelId="{1229B0E9-94B2-441B-888C-86131AC60F70}" type="parTrans" cxnId="{8E83761C-B3D4-4F26-8B0C-828CCD2C701D}">
      <dgm:prSet/>
      <dgm:spPr/>
      <dgm:t>
        <a:bodyPr/>
        <a:lstStyle/>
        <a:p>
          <a:endParaRPr lang="sv-SE"/>
        </a:p>
      </dgm:t>
    </dgm:pt>
    <dgm:pt modelId="{219F62F7-6FB4-4953-B6A1-C5747B23F260}" type="sibTrans" cxnId="{8E83761C-B3D4-4F26-8B0C-828CCD2C701D}">
      <dgm:prSet/>
      <dgm:spPr/>
      <dgm:t>
        <a:bodyPr/>
        <a:lstStyle/>
        <a:p>
          <a:endParaRPr lang="sv-SE"/>
        </a:p>
      </dgm:t>
    </dgm:pt>
    <dgm:pt modelId="{0CECC00A-CD9F-4578-BCF3-7C2259A758D1}" type="pres">
      <dgm:prSet presAssocID="{C9A07ACF-3BE4-4637-A1D2-3A67A831B063}" presName="Name0" presStyleCnt="0">
        <dgm:presLayoutVars>
          <dgm:dir/>
          <dgm:resizeHandles val="exact"/>
        </dgm:presLayoutVars>
      </dgm:prSet>
      <dgm:spPr/>
    </dgm:pt>
    <dgm:pt modelId="{06B49ECF-51C1-446A-9299-FB3FFB065DDA}" type="pres">
      <dgm:prSet presAssocID="{724BF3E6-7BF1-46D6-A785-530E3B7C0513}" presName="node" presStyleLbl="node1" presStyleIdx="0" presStyleCnt="4">
        <dgm:presLayoutVars>
          <dgm:bulletEnabled val="1"/>
        </dgm:presLayoutVars>
      </dgm:prSet>
      <dgm:spPr/>
    </dgm:pt>
    <dgm:pt modelId="{5AB00A12-EF0D-43DA-BF86-68B707973914}" type="pres">
      <dgm:prSet presAssocID="{3868C1B0-94B2-4D65-A718-F07646BD15CC}" presName="sibTrans" presStyleLbl="sibTrans2D1" presStyleIdx="0" presStyleCnt="3"/>
      <dgm:spPr/>
    </dgm:pt>
    <dgm:pt modelId="{6622DE3E-17AC-4521-A970-D6EF2BFC74C9}" type="pres">
      <dgm:prSet presAssocID="{3868C1B0-94B2-4D65-A718-F07646BD15CC}" presName="connectorText" presStyleLbl="sibTrans2D1" presStyleIdx="0" presStyleCnt="3"/>
      <dgm:spPr/>
    </dgm:pt>
    <dgm:pt modelId="{EDB1CAB0-C9AE-43D0-8DA6-FF4B5B5ACA68}" type="pres">
      <dgm:prSet presAssocID="{C5C75E02-6226-446A-8181-0AB9DD70848A}" presName="node" presStyleLbl="node1" presStyleIdx="1" presStyleCnt="4">
        <dgm:presLayoutVars>
          <dgm:bulletEnabled val="1"/>
        </dgm:presLayoutVars>
      </dgm:prSet>
      <dgm:spPr/>
    </dgm:pt>
    <dgm:pt modelId="{569B7E6E-C798-44AD-9607-E629DB40BEEB}" type="pres">
      <dgm:prSet presAssocID="{64324023-1D77-4E9D-8060-B3DD18CF44EA}" presName="sibTrans" presStyleLbl="sibTrans2D1" presStyleIdx="1" presStyleCnt="3"/>
      <dgm:spPr/>
    </dgm:pt>
    <dgm:pt modelId="{3C9FCEF1-2AB9-4162-A607-CB7986C58709}" type="pres">
      <dgm:prSet presAssocID="{64324023-1D77-4E9D-8060-B3DD18CF44EA}" presName="connectorText" presStyleLbl="sibTrans2D1" presStyleIdx="1" presStyleCnt="3"/>
      <dgm:spPr/>
    </dgm:pt>
    <dgm:pt modelId="{61E1A8F5-FA19-4499-A9F1-7EEEDAA6E997}" type="pres">
      <dgm:prSet presAssocID="{46A0BF4E-A210-4901-BFC3-3C7D13B2B3C5}" presName="node" presStyleLbl="node1" presStyleIdx="2" presStyleCnt="4">
        <dgm:presLayoutVars>
          <dgm:bulletEnabled val="1"/>
        </dgm:presLayoutVars>
      </dgm:prSet>
      <dgm:spPr/>
    </dgm:pt>
    <dgm:pt modelId="{34BCD3CB-D112-455F-93B6-DBD12ECD40CF}" type="pres">
      <dgm:prSet presAssocID="{5C81D8FF-C765-452F-95E7-F2D5799F8B51}" presName="sibTrans" presStyleLbl="sibTrans2D1" presStyleIdx="2" presStyleCnt="3"/>
      <dgm:spPr/>
    </dgm:pt>
    <dgm:pt modelId="{F4CA31E8-81C7-4A01-89C9-939CD72FC35F}" type="pres">
      <dgm:prSet presAssocID="{5C81D8FF-C765-452F-95E7-F2D5799F8B51}" presName="connectorText" presStyleLbl="sibTrans2D1" presStyleIdx="2" presStyleCnt="3"/>
      <dgm:spPr/>
    </dgm:pt>
    <dgm:pt modelId="{DC5DDCDD-7878-462D-B3D2-7DB06AEA09C3}" type="pres">
      <dgm:prSet presAssocID="{3E02D569-89C3-4FB1-9241-52CB71421F4B}" presName="node" presStyleLbl="node1" presStyleIdx="3" presStyleCnt="4">
        <dgm:presLayoutVars>
          <dgm:bulletEnabled val="1"/>
        </dgm:presLayoutVars>
      </dgm:prSet>
      <dgm:spPr/>
    </dgm:pt>
  </dgm:ptLst>
  <dgm:cxnLst>
    <dgm:cxn modelId="{8E83761C-B3D4-4F26-8B0C-828CCD2C701D}" srcId="{C9A07ACF-3BE4-4637-A1D2-3A67A831B063}" destId="{3E02D569-89C3-4FB1-9241-52CB71421F4B}" srcOrd="3" destOrd="0" parTransId="{1229B0E9-94B2-441B-888C-86131AC60F70}" sibTransId="{219F62F7-6FB4-4953-B6A1-C5747B23F260}"/>
    <dgm:cxn modelId="{79711524-5EFA-4828-9F5D-06AC5B729CB1}" type="presOf" srcId="{64324023-1D77-4E9D-8060-B3DD18CF44EA}" destId="{3C9FCEF1-2AB9-4162-A607-CB7986C58709}" srcOrd="1" destOrd="0" presId="urn:microsoft.com/office/officeart/2005/8/layout/process1"/>
    <dgm:cxn modelId="{999B4A37-C4DE-4E94-B34E-79CB4A74C705}" type="presOf" srcId="{3868C1B0-94B2-4D65-A718-F07646BD15CC}" destId="{5AB00A12-EF0D-43DA-BF86-68B707973914}" srcOrd="0" destOrd="0" presId="urn:microsoft.com/office/officeart/2005/8/layout/process1"/>
    <dgm:cxn modelId="{27AB213A-2BE7-4AD7-AC74-7D7097EAE69C}" srcId="{C9A07ACF-3BE4-4637-A1D2-3A67A831B063}" destId="{46A0BF4E-A210-4901-BFC3-3C7D13B2B3C5}" srcOrd="2" destOrd="0" parTransId="{65A402DD-D05F-4089-B4AD-56C02405EDDF}" sibTransId="{5C81D8FF-C765-452F-95E7-F2D5799F8B51}"/>
    <dgm:cxn modelId="{0B1B0D3F-0428-484C-8D54-EBAA5BD07352}" srcId="{C9A07ACF-3BE4-4637-A1D2-3A67A831B063}" destId="{C5C75E02-6226-446A-8181-0AB9DD70848A}" srcOrd="1" destOrd="0" parTransId="{E282B88B-4DFE-41F5-AD25-A36B12B0E563}" sibTransId="{64324023-1D77-4E9D-8060-B3DD18CF44EA}"/>
    <dgm:cxn modelId="{485F4E4C-6D26-4523-9175-B4003DE6E00B}" type="presOf" srcId="{64324023-1D77-4E9D-8060-B3DD18CF44EA}" destId="{569B7E6E-C798-44AD-9607-E629DB40BEEB}" srcOrd="0" destOrd="0" presId="urn:microsoft.com/office/officeart/2005/8/layout/process1"/>
    <dgm:cxn modelId="{3210F580-298D-4BE3-AC3C-D9D45BBAEC68}" type="presOf" srcId="{C5C75E02-6226-446A-8181-0AB9DD70848A}" destId="{EDB1CAB0-C9AE-43D0-8DA6-FF4B5B5ACA68}" srcOrd="0" destOrd="0" presId="urn:microsoft.com/office/officeart/2005/8/layout/process1"/>
    <dgm:cxn modelId="{93F6C79C-8EAA-4B2A-B16D-64F9298D6A4A}" type="presOf" srcId="{3E02D569-89C3-4FB1-9241-52CB71421F4B}" destId="{DC5DDCDD-7878-462D-B3D2-7DB06AEA09C3}" srcOrd="0" destOrd="0" presId="urn:microsoft.com/office/officeart/2005/8/layout/process1"/>
    <dgm:cxn modelId="{A6E7B5A1-32A7-4FA6-9327-91C1A58A53C8}" type="presOf" srcId="{5C81D8FF-C765-452F-95E7-F2D5799F8B51}" destId="{34BCD3CB-D112-455F-93B6-DBD12ECD40CF}" srcOrd="0" destOrd="0" presId="urn:microsoft.com/office/officeart/2005/8/layout/process1"/>
    <dgm:cxn modelId="{2C0759A5-0B80-4E7A-B8A7-04188CD30151}" type="presOf" srcId="{724BF3E6-7BF1-46D6-A785-530E3B7C0513}" destId="{06B49ECF-51C1-446A-9299-FB3FFB065DDA}" srcOrd="0" destOrd="0" presId="urn:microsoft.com/office/officeart/2005/8/layout/process1"/>
    <dgm:cxn modelId="{3F417AB7-26FA-4BB8-B287-1120299C6040}" type="presOf" srcId="{C9A07ACF-3BE4-4637-A1D2-3A67A831B063}" destId="{0CECC00A-CD9F-4578-BCF3-7C2259A758D1}" srcOrd="0" destOrd="0" presId="urn:microsoft.com/office/officeart/2005/8/layout/process1"/>
    <dgm:cxn modelId="{D55312B9-822C-44A2-9279-DC45C6458478}" type="presOf" srcId="{46A0BF4E-A210-4901-BFC3-3C7D13B2B3C5}" destId="{61E1A8F5-FA19-4499-A9F1-7EEEDAA6E997}" srcOrd="0" destOrd="0" presId="urn:microsoft.com/office/officeart/2005/8/layout/process1"/>
    <dgm:cxn modelId="{B05FDFDE-8DF8-46C2-BBEE-D976F69E9C0C}" srcId="{C9A07ACF-3BE4-4637-A1D2-3A67A831B063}" destId="{724BF3E6-7BF1-46D6-A785-530E3B7C0513}" srcOrd="0" destOrd="0" parTransId="{A84FE499-A90A-4D84-83FF-41475DE00A9D}" sibTransId="{3868C1B0-94B2-4D65-A718-F07646BD15CC}"/>
    <dgm:cxn modelId="{FD3D82E7-0897-42DB-A2BC-51558E1E6BA9}" type="presOf" srcId="{3868C1B0-94B2-4D65-A718-F07646BD15CC}" destId="{6622DE3E-17AC-4521-A970-D6EF2BFC74C9}" srcOrd="1" destOrd="0" presId="urn:microsoft.com/office/officeart/2005/8/layout/process1"/>
    <dgm:cxn modelId="{E9ADE1F2-4E35-43F0-9E29-F4A04C152DE7}" type="presOf" srcId="{5C81D8FF-C765-452F-95E7-F2D5799F8B51}" destId="{F4CA31E8-81C7-4A01-89C9-939CD72FC35F}" srcOrd="1" destOrd="0" presId="urn:microsoft.com/office/officeart/2005/8/layout/process1"/>
    <dgm:cxn modelId="{C02FA48C-1EF2-4276-905D-0458F87C8503}" type="presParOf" srcId="{0CECC00A-CD9F-4578-BCF3-7C2259A758D1}" destId="{06B49ECF-51C1-446A-9299-FB3FFB065DDA}" srcOrd="0" destOrd="0" presId="urn:microsoft.com/office/officeart/2005/8/layout/process1"/>
    <dgm:cxn modelId="{521A1960-FA6D-4082-9EE0-DCE950738E84}" type="presParOf" srcId="{0CECC00A-CD9F-4578-BCF3-7C2259A758D1}" destId="{5AB00A12-EF0D-43DA-BF86-68B707973914}" srcOrd="1" destOrd="0" presId="urn:microsoft.com/office/officeart/2005/8/layout/process1"/>
    <dgm:cxn modelId="{726D5BFA-4047-41B8-B4B5-46B9BB0BAA74}" type="presParOf" srcId="{5AB00A12-EF0D-43DA-BF86-68B707973914}" destId="{6622DE3E-17AC-4521-A970-D6EF2BFC74C9}" srcOrd="0" destOrd="0" presId="urn:microsoft.com/office/officeart/2005/8/layout/process1"/>
    <dgm:cxn modelId="{6B4EC1A6-46D8-48A5-A6F6-F9EA13CC06FB}" type="presParOf" srcId="{0CECC00A-CD9F-4578-BCF3-7C2259A758D1}" destId="{EDB1CAB0-C9AE-43D0-8DA6-FF4B5B5ACA68}" srcOrd="2" destOrd="0" presId="urn:microsoft.com/office/officeart/2005/8/layout/process1"/>
    <dgm:cxn modelId="{3B53229C-27DE-4863-BB50-945844DFDCD4}" type="presParOf" srcId="{0CECC00A-CD9F-4578-BCF3-7C2259A758D1}" destId="{569B7E6E-C798-44AD-9607-E629DB40BEEB}" srcOrd="3" destOrd="0" presId="urn:microsoft.com/office/officeart/2005/8/layout/process1"/>
    <dgm:cxn modelId="{A8DBAA6F-F06C-4DC6-8487-7E8E166C8305}" type="presParOf" srcId="{569B7E6E-C798-44AD-9607-E629DB40BEEB}" destId="{3C9FCEF1-2AB9-4162-A607-CB7986C58709}" srcOrd="0" destOrd="0" presId="urn:microsoft.com/office/officeart/2005/8/layout/process1"/>
    <dgm:cxn modelId="{D5842455-4CFE-41A3-8F9E-5275C040C5E8}" type="presParOf" srcId="{0CECC00A-CD9F-4578-BCF3-7C2259A758D1}" destId="{61E1A8F5-FA19-4499-A9F1-7EEEDAA6E997}" srcOrd="4" destOrd="0" presId="urn:microsoft.com/office/officeart/2005/8/layout/process1"/>
    <dgm:cxn modelId="{03252657-6EBB-4875-A023-630061FA1675}" type="presParOf" srcId="{0CECC00A-CD9F-4578-BCF3-7C2259A758D1}" destId="{34BCD3CB-D112-455F-93B6-DBD12ECD40CF}" srcOrd="5" destOrd="0" presId="urn:microsoft.com/office/officeart/2005/8/layout/process1"/>
    <dgm:cxn modelId="{C15937AC-1EEA-45FB-B9CF-73BAD174E1CC}" type="presParOf" srcId="{34BCD3CB-D112-455F-93B6-DBD12ECD40CF}" destId="{F4CA31E8-81C7-4A01-89C9-939CD72FC35F}" srcOrd="0" destOrd="0" presId="urn:microsoft.com/office/officeart/2005/8/layout/process1"/>
    <dgm:cxn modelId="{CF3B0435-1966-4DF3-A095-E26290B81FDF}" type="presParOf" srcId="{0CECC00A-CD9F-4578-BCF3-7C2259A758D1}" destId="{DC5DDCDD-7878-462D-B3D2-7DB06AEA09C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B9275F-7277-4D25-9DA0-7A9CDF584211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D349489F-3F1A-46F6-9D10-2613E3ABB88B}">
      <dgm:prSet phldrT="[Text]" phldr="0"/>
      <dgm:spPr/>
      <dgm:t>
        <a:bodyPr/>
        <a:lstStyle/>
        <a:p>
          <a:r>
            <a:rPr lang="sv-SE" dirty="0"/>
            <a:t>Effektivt hållbart projekt</a:t>
          </a:r>
        </a:p>
      </dgm:t>
    </dgm:pt>
    <dgm:pt modelId="{CFCBDDFA-F400-4AE0-890F-BDEFEC5EC4F6}" type="parTrans" cxnId="{A927B8E7-3BDA-40EF-B529-A412BB6DD8B6}">
      <dgm:prSet/>
      <dgm:spPr/>
      <dgm:t>
        <a:bodyPr/>
        <a:lstStyle/>
        <a:p>
          <a:endParaRPr lang="sv-SE"/>
        </a:p>
      </dgm:t>
    </dgm:pt>
    <dgm:pt modelId="{8E9C8452-B436-4CD0-9265-6DEE2EAFB897}" type="sibTrans" cxnId="{A927B8E7-3BDA-40EF-B529-A412BB6DD8B6}">
      <dgm:prSet/>
      <dgm:spPr/>
      <dgm:t>
        <a:bodyPr/>
        <a:lstStyle/>
        <a:p>
          <a:endParaRPr lang="sv-SE"/>
        </a:p>
      </dgm:t>
    </dgm:pt>
    <dgm:pt modelId="{3D70CC66-EB24-4E28-B31E-632B2C292B0A}">
      <dgm:prSet phldrT="[Text]" phldr="0"/>
      <dgm:spPr/>
      <dgm:t>
        <a:bodyPr/>
        <a:lstStyle/>
        <a:p>
          <a:endParaRPr lang="sv-SE" dirty="0"/>
        </a:p>
      </dgm:t>
    </dgm:pt>
    <dgm:pt modelId="{35FDF9DC-C5C8-4CAB-BB60-B62D07E35126}" type="parTrans" cxnId="{F76920D7-34EB-4B84-B08B-0115375B5942}">
      <dgm:prSet/>
      <dgm:spPr/>
      <dgm:t>
        <a:bodyPr/>
        <a:lstStyle/>
        <a:p>
          <a:endParaRPr lang="sv-SE"/>
        </a:p>
      </dgm:t>
    </dgm:pt>
    <dgm:pt modelId="{A94B56D5-12AE-42E3-AEE0-1CB66E8EB355}" type="sibTrans" cxnId="{F76920D7-34EB-4B84-B08B-0115375B5942}">
      <dgm:prSet/>
      <dgm:spPr/>
      <dgm:t>
        <a:bodyPr/>
        <a:lstStyle/>
        <a:p>
          <a:endParaRPr lang="sv-SE"/>
        </a:p>
      </dgm:t>
    </dgm:pt>
    <dgm:pt modelId="{94DACBF0-FC1A-40EE-B95C-25E539E9991F}">
      <dgm:prSet phldrT="[Text]" phldr="0"/>
      <dgm:spPr/>
      <dgm:t>
        <a:bodyPr/>
        <a:lstStyle/>
        <a:p>
          <a:r>
            <a:rPr lang="sv-SE" dirty="0"/>
            <a:t>Delmål</a:t>
          </a:r>
        </a:p>
      </dgm:t>
    </dgm:pt>
    <dgm:pt modelId="{B63A7D85-EB49-44C2-9772-B799FEBBC799}" type="parTrans" cxnId="{AF20855C-EDDE-4549-B5C7-8810036E5058}">
      <dgm:prSet/>
      <dgm:spPr/>
      <dgm:t>
        <a:bodyPr/>
        <a:lstStyle/>
        <a:p>
          <a:endParaRPr lang="sv-SE"/>
        </a:p>
      </dgm:t>
    </dgm:pt>
    <dgm:pt modelId="{9FC1C996-C1A8-44AA-81CF-7256CB83BD48}" type="sibTrans" cxnId="{AF20855C-EDDE-4549-B5C7-8810036E5058}">
      <dgm:prSet/>
      <dgm:spPr/>
      <dgm:t>
        <a:bodyPr/>
        <a:lstStyle/>
        <a:p>
          <a:endParaRPr lang="sv-SE"/>
        </a:p>
      </dgm:t>
    </dgm:pt>
    <dgm:pt modelId="{9E86F22B-F4FC-40D1-85BF-2D6AC68CBF21}">
      <dgm:prSet phldrT="[Text]" phldr="0" custT="1"/>
      <dgm:spPr/>
      <dgm:t>
        <a:bodyPr/>
        <a:lstStyle/>
        <a:p>
          <a:endParaRPr lang="sv-SE" sz="1800" dirty="0"/>
        </a:p>
        <a:p>
          <a:r>
            <a:rPr lang="sv-SE" sz="1050" dirty="0"/>
            <a:t>Primär och sekundär målgrupp* </a:t>
          </a:r>
          <a:br>
            <a:rPr lang="sv-SE" sz="1050" dirty="0"/>
          </a:br>
          <a:br>
            <a:rPr lang="sv-SE" sz="1050" dirty="0"/>
          </a:br>
          <a:r>
            <a:rPr lang="sv-SE" sz="1050" dirty="0"/>
            <a:t>-har fått en insikt  om (och möjligheter till delaktighet) nya hållbara lösningar och dess betydelse.</a:t>
          </a:r>
        </a:p>
      </dgm:t>
    </dgm:pt>
    <dgm:pt modelId="{1EB238C6-C653-4F8B-843B-8426C91B59A1}" type="parTrans" cxnId="{2DD99FE1-0845-47B4-B1F0-A64C02978733}">
      <dgm:prSet/>
      <dgm:spPr/>
      <dgm:t>
        <a:bodyPr/>
        <a:lstStyle/>
        <a:p>
          <a:endParaRPr lang="sv-SE"/>
        </a:p>
      </dgm:t>
    </dgm:pt>
    <dgm:pt modelId="{56F9CF70-0F09-4812-8D5C-4FE753B886D4}" type="sibTrans" cxnId="{2DD99FE1-0845-47B4-B1F0-A64C02978733}">
      <dgm:prSet/>
      <dgm:spPr/>
      <dgm:t>
        <a:bodyPr/>
        <a:lstStyle/>
        <a:p>
          <a:endParaRPr lang="sv-SE"/>
        </a:p>
      </dgm:t>
    </dgm:pt>
    <dgm:pt modelId="{7D507E7A-4D22-4EA1-9FD6-BD8B733B4FD8}">
      <dgm:prSet phldrT="[Text]" phldr="0"/>
      <dgm:spPr/>
      <dgm:t>
        <a:bodyPr/>
        <a:lstStyle/>
        <a:p>
          <a:endParaRPr lang="sv-SE" dirty="0"/>
        </a:p>
      </dgm:t>
    </dgm:pt>
    <dgm:pt modelId="{625B7CDB-3CFC-47A5-9EE7-C6FDDD874A0E}" type="parTrans" cxnId="{2FEA4713-73F3-4913-AD30-8E51FB2F5949}">
      <dgm:prSet/>
      <dgm:spPr/>
      <dgm:t>
        <a:bodyPr/>
        <a:lstStyle/>
        <a:p>
          <a:endParaRPr lang="sv-SE"/>
        </a:p>
      </dgm:t>
    </dgm:pt>
    <dgm:pt modelId="{396ACC1F-31B7-4B67-A6A3-79CC6410043E}" type="sibTrans" cxnId="{2FEA4713-73F3-4913-AD30-8E51FB2F5949}">
      <dgm:prSet/>
      <dgm:spPr/>
      <dgm:t>
        <a:bodyPr/>
        <a:lstStyle/>
        <a:p>
          <a:endParaRPr lang="sv-SE"/>
        </a:p>
      </dgm:t>
    </dgm:pt>
    <dgm:pt modelId="{FC50F474-AABB-4CCA-84F6-B16CEC1256FC}">
      <dgm:prSet phldrT="[Text]" phldr="0"/>
      <dgm:spPr/>
      <dgm:t>
        <a:bodyPr/>
        <a:lstStyle/>
        <a:p>
          <a:endParaRPr lang="en-US" dirty="0"/>
        </a:p>
        <a:p>
          <a:r>
            <a:rPr lang="en-US" dirty="0"/>
            <a:t>Etablera </a:t>
          </a:r>
          <a:r>
            <a:rPr lang="en-US" dirty="0" err="1"/>
            <a:t>ett</a:t>
          </a:r>
          <a:r>
            <a:rPr lang="en-US" dirty="0"/>
            <a:t> </a:t>
          </a:r>
          <a:r>
            <a:rPr lang="en-US" b="1" dirty="0" err="1"/>
            <a:t>arbetssätt</a:t>
          </a:r>
          <a:r>
            <a:rPr lang="en-US" dirty="0"/>
            <a:t> </a:t>
          </a:r>
          <a:r>
            <a:rPr lang="en-US" b="1" dirty="0" err="1"/>
            <a:t>tillika</a:t>
          </a:r>
          <a:r>
            <a:rPr lang="en-US" b="1" dirty="0"/>
            <a:t> </a:t>
          </a:r>
          <a:r>
            <a:rPr lang="en-US" b="1" dirty="0" err="1"/>
            <a:t>modell</a:t>
          </a:r>
          <a:r>
            <a:rPr lang="en-US" b="1" dirty="0"/>
            <a:t> </a:t>
          </a:r>
          <a:r>
            <a:rPr lang="en-US" dirty="0"/>
            <a:t>för </a:t>
          </a:r>
          <a:r>
            <a:rPr lang="en-US" dirty="0" err="1"/>
            <a:t>lokalt</a:t>
          </a:r>
          <a:r>
            <a:rPr lang="en-US" dirty="0"/>
            <a:t> </a:t>
          </a:r>
          <a:r>
            <a:rPr lang="en-US" dirty="0" err="1"/>
            <a:t>utvecklingsarbete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möjliggör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hållbar</a:t>
          </a:r>
          <a:r>
            <a:rPr lang="en-US" dirty="0"/>
            <a:t> </a:t>
          </a:r>
          <a:r>
            <a:rPr lang="en-US" dirty="0" err="1"/>
            <a:t>samhällsutveckling</a:t>
          </a:r>
          <a:r>
            <a:rPr lang="en-US" dirty="0"/>
            <a:t>, </a:t>
          </a:r>
          <a:r>
            <a:rPr lang="en-US" dirty="0" err="1"/>
            <a:t>tillväxt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små</a:t>
          </a:r>
          <a:r>
            <a:rPr lang="en-US" dirty="0"/>
            <a:t> och </a:t>
          </a:r>
          <a:r>
            <a:rPr lang="en-US" dirty="0" err="1"/>
            <a:t>medelstora</a:t>
          </a:r>
          <a:r>
            <a:rPr lang="en-US" dirty="0"/>
            <a:t> </a:t>
          </a:r>
          <a:r>
            <a:rPr lang="en-US" dirty="0" err="1"/>
            <a:t>företag</a:t>
          </a:r>
          <a:r>
            <a:rPr lang="en-US" dirty="0"/>
            <a:t> och </a:t>
          </a:r>
          <a:r>
            <a:rPr lang="en-US" dirty="0" err="1"/>
            <a:t>framtagning</a:t>
          </a:r>
          <a:r>
            <a:rPr lang="en-US" dirty="0"/>
            <a:t> av </a:t>
          </a:r>
          <a:r>
            <a:rPr lang="en-US" dirty="0" err="1"/>
            <a:t>innovativa</a:t>
          </a:r>
          <a:r>
            <a:rPr lang="en-US" dirty="0"/>
            <a:t> och robusta </a:t>
          </a:r>
          <a:r>
            <a:rPr lang="en-US" dirty="0" err="1"/>
            <a:t>lösningar</a:t>
          </a:r>
          <a:r>
            <a:rPr lang="en-US" dirty="0"/>
            <a:t> för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tillsammans</a:t>
          </a:r>
          <a:r>
            <a:rPr lang="en-US" dirty="0"/>
            <a:t> </a:t>
          </a:r>
          <a:r>
            <a:rPr lang="en-US" dirty="0" err="1"/>
            <a:t>anpassa</a:t>
          </a:r>
          <a:r>
            <a:rPr lang="en-US" dirty="0"/>
            <a:t> </a:t>
          </a:r>
          <a:r>
            <a:rPr lang="en-US" dirty="0" err="1"/>
            <a:t>oss</a:t>
          </a:r>
          <a:r>
            <a:rPr lang="en-US" dirty="0"/>
            <a:t> till </a:t>
          </a:r>
          <a:r>
            <a:rPr lang="en-US" dirty="0" err="1"/>
            <a:t>nya</a:t>
          </a:r>
          <a:r>
            <a:rPr lang="en-US" dirty="0"/>
            <a:t> </a:t>
          </a:r>
          <a:r>
            <a:rPr lang="en-US" dirty="0" err="1"/>
            <a:t>marknadsförhållanden</a:t>
          </a:r>
          <a:r>
            <a:rPr lang="en-US" dirty="0"/>
            <a:t>.</a:t>
          </a:r>
          <a:br>
            <a:rPr lang="en-US" dirty="0"/>
          </a:br>
          <a:endParaRPr lang="sv-SE" dirty="0"/>
        </a:p>
      </dgm:t>
    </dgm:pt>
    <dgm:pt modelId="{2D85C2EC-4C1A-4F13-8842-2BDBDFD7BECA}" type="parTrans" cxnId="{D753996C-9273-45C4-82B9-D65352A8014E}">
      <dgm:prSet/>
      <dgm:spPr/>
      <dgm:t>
        <a:bodyPr/>
        <a:lstStyle/>
        <a:p>
          <a:endParaRPr lang="sv-SE"/>
        </a:p>
      </dgm:t>
    </dgm:pt>
    <dgm:pt modelId="{97920888-5E25-4215-A00C-703DA2A39FCF}" type="sibTrans" cxnId="{D753996C-9273-45C4-82B9-D65352A8014E}">
      <dgm:prSet/>
      <dgm:spPr/>
      <dgm:t>
        <a:bodyPr/>
        <a:lstStyle/>
        <a:p>
          <a:endParaRPr lang="sv-SE"/>
        </a:p>
      </dgm:t>
    </dgm:pt>
    <dgm:pt modelId="{ED489B31-7FB6-4F49-9E4D-8B9D06CDB2B9}">
      <dgm:prSet/>
      <dgm:spPr/>
      <dgm:t>
        <a:bodyPr/>
        <a:lstStyle/>
        <a:p>
          <a:endParaRPr lang="sv-SE"/>
        </a:p>
      </dgm:t>
    </dgm:pt>
    <dgm:pt modelId="{DFA747DE-F147-49AE-85FD-76C7E2834A3F}" type="parTrans" cxnId="{61E5D8B8-51F7-4EB5-8EC6-7246917B1572}">
      <dgm:prSet/>
      <dgm:spPr/>
      <dgm:t>
        <a:bodyPr/>
        <a:lstStyle/>
        <a:p>
          <a:endParaRPr lang="sv-SE"/>
        </a:p>
      </dgm:t>
    </dgm:pt>
    <dgm:pt modelId="{9EB9E42F-C688-425D-B4C0-5CBA9B1D71E0}" type="sibTrans" cxnId="{61E5D8B8-51F7-4EB5-8EC6-7246917B1572}">
      <dgm:prSet/>
      <dgm:spPr/>
      <dgm:t>
        <a:bodyPr/>
        <a:lstStyle/>
        <a:p>
          <a:endParaRPr lang="sv-SE"/>
        </a:p>
      </dgm:t>
    </dgm:pt>
    <dgm:pt modelId="{AE5A1E04-495D-405C-856E-A68802BA71A9}">
      <dgm:prSet phldrT="[Text]" phldr="0" custT="1"/>
      <dgm:spPr/>
      <dgm:t>
        <a:bodyPr/>
        <a:lstStyle/>
        <a:p>
          <a:r>
            <a:rPr lang="sv-SE" sz="900" dirty="0"/>
            <a:t>* Små och medelstora företag samt idéburna organisationer, akademi och forskningsaktörer, offentliga organisationer</a:t>
          </a:r>
          <a:br>
            <a:rPr lang="sv-SE" sz="1800" dirty="0"/>
          </a:br>
          <a:endParaRPr lang="sv-SE" sz="1800" dirty="0"/>
        </a:p>
        <a:p>
          <a:br>
            <a:rPr lang="sv-SE" sz="1800" dirty="0"/>
          </a:br>
          <a:endParaRPr lang="sv-SE" sz="1800" dirty="0"/>
        </a:p>
      </dgm:t>
    </dgm:pt>
    <dgm:pt modelId="{7E06BFD6-757A-4FE3-9E08-7F7D12E215B1}" type="parTrans" cxnId="{B940E2C6-3D36-42DD-9229-3C8A88094358}">
      <dgm:prSet/>
      <dgm:spPr/>
      <dgm:t>
        <a:bodyPr/>
        <a:lstStyle/>
        <a:p>
          <a:endParaRPr lang="sv-SE"/>
        </a:p>
      </dgm:t>
    </dgm:pt>
    <dgm:pt modelId="{33111D1D-7562-4256-A49A-3B1F64DFDC21}" type="sibTrans" cxnId="{B940E2C6-3D36-42DD-9229-3C8A88094358}">
      <dgm:prSet/>
      <dgm:spPr/>
      <dgm:t>
        <a:bodyPr/>
        <a:lstStyle/>
        <a:p>
          <a:endParaRPr lang="sv-SE"/>
        </a:p>
      </dgm:t>
    </dgm:pt>
    <dgm:pt modelId="{71ACDA22-5376-4FBC-8638-6B8C23D56861}">
      <dgm:prSet phldrT="[Text]" phldr="0" custT="1"/>
      <dgm:spPr/>
      <dgm:t>
        <a:bodyPr/>
        <a:lstStyle/>
        <a:p>
          <a:r>
            <a:rPr lang="sv-SE" sz="1050" dirty="0"/>
            <a:t>- har fått insikt om (och möjlighet att själva utveckla) Malå som plats med hållbara livsmiljöer att bo leva och verka i. </a:t>
          </a:r>
        </a:p>
      </dgm:t>
    </dgm:pt>
    <dgm:pt modelId="{7F79E646-56DF-4269-83CC-E0026007D4E9}" type="parTrans" cxnId="{3BC5C831-EA60-4439-AADC-0C517CC3D223}">
      <dgm:prSet/>
      <dgm:spPr/>
      <dgm:t>
        <a:bodyPr/>
        <a:lstStyle/>
        <a:p>
          <a:endParaRPr lang="sv-SE"/>
        </a:p>
      </dgm:t>
    </dgm:pt>
    <dgm:pt modelId="{A1C2F33D-1090-4788-84CB-FBC07E827A33}" type="sibTrans" cxnId="{3BC5C831-EA60-4439-AADC-0C517CC3D223}">
      <dgm:prSet/>
      <dgm:spPr/>
      <dgm:t>
        <a:bodyPr/>
        <a:lstStyle/>
        <a:p>
          <a:endParaRPr lang="sv-SE"/>
        </a:p>
      </dgm:t>
    </dgm:pt>
    <dgm:pt modelId="{59561924-985D-4834-A4AC-197DB2D2CA1D}">
      <dgm:prSet phldrT="[Text]" phldr="0" custT="1"/>
      <dgm:spPr/>
      <dgm:t>
        <a:bodyPr/>
        <a:lstStyle/>
        <a:p>
          <a:r>
            <a:rPr lang="sv-SE" sz="1050" dirty="0"/>
            <a:t>- har fått insikt om (och möjlighet att själva utveckla lösning för) hållbar tvärsektoriell </a:t>
          </a:r>
          <a:r>
            <a:rPr lang="sv-SE" sz="1050" dirty="0" err="1"/>
            <a:t>platsbaserad</a:t>
          </a:r>
          <a:r>
            <a:rPr lang="sv-SE" sz="1050" dirty="0"/>
            <a:t> näringslivsutveckling.</a:t>
          </a:r>
          <a:br>
            <a:rPr lang="sv-SE" sz="1000" dirty="0"/>
          </a:br>
          <a:endParaRPr lang="sv-SE" sz="1000" dirty="0"/>
        </a:p>
      </dgm:t>
    </dgm:pt>
    <dgm:pt modelId="{ACBB3A26-0524-4171-8FF5-597959FFF17E}" type="parTrans" cxnId="{3FA39DE1-6DD8-4128-BC98-658EC520C64A}">
      <dgm:prSet/>
      <dgm:spPr/>
      <dgm:t>
        <a:bodyPr/>
        <a:lstStyle/>
        <a:p>
          <a:endParaRPr lang="sv-SE"/>
        </a:p>
      </dgm:t>
    </dgm:pt>
    <dgm:pt modelId="{871AC5EB-0FA7-43DD-951A-F8F6B465379C}" type="sibTrans" cxnId="{3FA39DE1-6DD8-4128-BC98-658EC520C64A}">
      <dgm:prSet/>
      <dgm:spPr/>
      <dgm:t>
        <a:bodyPr/>
        <a:lstStyle/>
        <a:p>
          <a:endParaRPr lang="sv-SE"/>
        </a:p>
      </dgm:t>
    </dgm:pt>
    <dgm:pt modelId="{0823D3FB-D551-4AEF-AC59-4DFE53F2A6D4}" type="pres">
      <dgm:prSet presAssocID="{FEB9275F-7277-4D25-9DA0-7A9CDF584211}" presName="Name0" presStyleCnt="0">
        <dgm:presLayoutVars>
          <dgm:dir/>
          <dgm:animLvl val="lvl"/>
          <dgm:resizeHandles val="exact"/>
        </dgm:presLayoutVars>
      </dgm:prSet>
      <dgm:spPr/>
    </dgm:pt>
    <dgm:pt modelId="{1C81087B-71A7-4710-B743-5936575ABD4F}" type="pres">
      <dgm:prSet presAssocID="{D349489F-3F1A-46F6-9D10-2613E3ABB88B}" presName="compositeNode" presStyleCnt="0">
        <dgm:presLayoutVars>
          <dgm:bulletEnabled val="1"/>
        </dgm:presLayoutVars>
      </dgm:prSet>
      <dgm:spPr/>
    </dgm:pt>
    <dgm:pt modelId="{6CC74106-0FDB-4D4B-95C7-446912AB10A3}" type="pres">
      <dgm:prSet presAssocID="{D349489F-3F1A-46F6-9D10-2613E3ABB88B}" presName="bgRect" presStyleLbl="node1" presStyleIdx="0" presStyleCnt="4" custLinFactNeighborY="265"/>
      <dgm:spPr/>
    </dgm:pt>
    <dgm:pt modelId="{2042BDC7-1A3C-49D2-915B-BA1B9E9B96E2}" type="pres">
      <dgm:prSet presAssocID="{D349489F-3F1A-46F6-9D10-2613E3ABB88B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B3F2AEFF-7B73-4404-A40B-8F04BBC625CC}" type="pres">
      <dgm:prSet presAssocID="{D349489F-3F1A-46F6-9D10-2613E3ABB88B}" presName="childNode" presStyleLbl="node1" presStyleIdx="0" presStyleCnt="4">
        <dgm:presLayoutVars>
          <dgm:bulletEnabled val="1"/>
        </dgm:presLayoutVars>
      </dgm:prSet>
      <dgm:spPr/>
    </dgm:pt>
    <dgm:pt modelId="{190D624A-3005-4D7B-BA61-09275C107C30}" type="pres">
      <dgm:prSet presAssocID="{8E9C8452-B436-4CD0-9265-6DEE2EAFB897}" presName="hSp" presStyleCnt="0"/>
      <dgm:spPr/>
    </dgm:pt>
    <dgm:pt modelId="{9A18C63F-5481-4760-A611-A0E52CD04B6D}" type="pres">
      <dgm:prSet presAssocID="{8E9C8452-B436-4CD0-9265-6DEE2EAFB897}" presName="vProcSp" presStyleCnt="0"/>
      <dgm:spPr/>
    </dgm:pt>
    <dgm:pt modelId="{B1CBE2BC-DEF8-42F0-B8C7-FB301883544B}" type="pres">
      <dgm:prSet presAssocID="{8E9C8452-B436-4CD0-9265-6DEE2EAFB897}" presName="vSp1" presStyleCnt="0"/>
      <dgm:spPr/>
    </dgm:pt>
    <dgm:pt modelId="{934253F2-5998-41B2-A710-4599E99BE354}" type="pres">
      <dgm:prSet presAssocID="{8E9C8452-B436-4CD0-9265-6DEE2EAFB897}" presName="simulatedConn" presStyleLbl="solidFgAcc1" presStyleIdx="0" presStyleCnt="3"/>
      <dgm:spPr/>
    </dgm:pt>
    <dgm:pt modelId="{C66F8BD5-87CA-4F00-82D6-6D5B71D1E054}" type="pres">
      <dgm:prSet presAssocID="{8E9C8452-B436-4CD0-9265-6DEE2EAFB897}" presName="vSp2" presStyleCnt="0"/>
      <dgm:spPr/>
    </dgm:pt>
    <dgm:pt modelId="{DD4F71A0-9191-49F5-B0CB-1EC44FE2814E}" type="pres">
      <dgm:prSet presAssocID="{8E9C8452-B436-4CD0-9265-6DEE2EAFB897}" presName="sibTrans" presStyleCnt="0"/>
      <dgm:spPr/>
    </dgm:pt>
    <dgm:pt modelId="{003497BB-B98B-4BDD-B21E-91524CC5066A}" type="pres">
      <dgm:prSet presAssocID="{94DACBF0-FC1A-40EE-B95C-25E539E9991F}" presName="compositeNode" presStyleCnt="0">
        <dgm:presLayoutVars>
          <dgm:bulletEnabled val="1"/>
        </dgm:presLayoutVars>
      </dgm:prSet>
      <dgm:spPr/>
    </dgm:pt>
    <dgm:pt modelId="{A35CD4F1-F891-4580-9F21-8171A98B037F}" type="pres">
      <dgm:prSet presAssocID="{94DACBF0-FC1A-40EE-B95C-25E539E9991F}" presName="bgRect" presStyleLbl="node1" presStyleIdx="1" presStyleCnt="4"/>
      <dgm:spPr/>
    </dgm:pt>
    <dgm:pt modelId="{E7807448-8FC6-407B-AD0C-45B426792845}" type="pres">
      <dgm:prSet presAssocID="{94DACBF0-FC1A-40EE-B95C-25E539E9991F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E922406-883C-40DA-AE84-DC9B0193BBB8}" type="pres">
      <dgm:prSet presAssocID="{94DACBF0-FC1A-40EE-B95C-25E539E9991F}" presName="childNode" presStyleLbl="node1" presStyleIdx="1" presStyleCnt="4">
        <dgm:presLayoutVars>
          <dgm:bulletEnabled val="1"/>
        </dgm:presLayoutVars>
      </dgm:prSet>
      <dgm:spPr/>
    </dgm:pt>
    <dgm:pt modelId="{757E8926-14F1-4691-B321-E3B20F94AD38}" type="pres">
      <dgm:prSet presAssocID="{9FC1C996-C1A8-44AA-81CF-7256CB83BD48}" presName="hSp" presStyleCnt="0"/>
      <dgm:spPr/>
    </dgm:pt>
    <dgm:pt modelId="{66EAD1FC-8521-411D-B5EF-2D98A9337641}" type="pres">
      <dgm:prSet presAssocID="{9FC1C996-C1A8-44AA-81CF-7256CB83BD48}" presName="vProcSp" presStyleCnt="0"/>
      <dgm:spPr/>
    </dgm:pt>
    <dgm:pt modelId="{85382DE7-01B5-4BD3-8406-A8D7F928ADB9}" type="pres">
      <dgm:prSet presAssocID="{9FC1C996-C1A8-44AA-81CF-7256CB83BD48}" presName="vSp1" presStyleCnt="0"/>
      <dgm:spPr/>
    </dgm:pt>
    <dgm:pt modelId="{EB3160D0-F132-42A0-891B-F73E439925AA}" type="pres">
      <dgm:prSet presAssocID="{9FC1C996-C1A8-44AA-81CF-7256CB83BD48}" presName="simulatedConn" presStyleLbl="solidFgAcc1" presStyleIdx="1" presStyleCnt="3"/>
      <dgm:spPr/>
    </dgm:pt>
    <dgm:pt modelId="{C9BE001E-E540-470C-BA2C-64962732B151}" type="pres">
      <dgm:prSet presAssocID="{9FC1C996-C1A8-44AA-81CF-7256CB83BD48}" presName="vSp2" presStyleCnt="0"/>
      <dgm:spPr/>
    </dgm:pt>
    <dgm:pt modelId="{0AE1B1BA-9124-4EC6-B3EE-659A0BD6B93D}" type="pres">
      <dgm:prSet presAssocID="{9FC1C996-C1A8-44AA-81CF-7256CB83BD48}" presName="sibTrans" presStyleCnt="0"/>
      <dgm:spPr/>
    </dgm:pt>
    <dgm:pt modelId="{B1713837-D8F3-478A-8711-5C53005665D7}" type="pres">
      <dgm:prSet presAssocID="{7D507E7A-4D22-4EA1-9FD6-BD8B733B4FD8}" presName="compositeNode" presStyleCnt="0">
        <dgm:presLayoutVars>
          <dgm:bulletEnabled val="1"/>
        </dgm:presLayoutVars>
      </dgm:prSet>
      <dgm:spPr/>
    </dgm:pt>
    <dgm:pt modelId="{A714ABCC-7985-47FF-B221-D0FEAB92DDFB}" type="pres">
      <dgm:prSet presAssocID="{7D507E7A-4D22-4EA1-9FD6-BD8B733B4FD8}" presName="bgRect" presStyleLbl="node1" presStyleIdx="2" presStyleCnt="4"/>
      <dgm:spPr/>
    </dgm:pt>
    <dgm:pt modelId="{97D02391-68C6-42F7-986B-8C0C899A5556}" type="pres">
      <dgm:prSet presAssocID="{7D507E7A-4D22-4EA1-9FD6-BD8B733B4FD8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2695E5F0-DAF2-4844-B902-580CA6D1F8C6}" type="pres">
      <dgm:prSet presAssocID="{7D507E7A-4D22-4EA1-9FD6-BD8B733B4FD8}" presName="childNode" presStyleLbl="node1" presStyleIdx="2" presStyleCnt="4">
        <dgm:presLayoutVars>
          <dgm:bulletEnabled val="1"/>
        </dgm:presLayoutVars>
      </dgm:prSet>
      <dgm:spPr/>
    </dgm:pt>
    <dgm:pt modelId="{AA5C03BC-73C9-45DF-AB64-B9B01DC13A0F}" type="pres">
      <dgm:prSet presAssocID="{396ACC1F-31B7-4B67-A6A3-79CC6410043E}" presName="hSp" presStyleCnt="0"/>
      <dgm:spPr/>
    </dgm:pt>
    <dgm:pt modelId="{F56C9230-2CBB-4EA4-816E-4180DD9668BF}" type="pres">
      <dgm:prSet presAssocID="{396ACC1F-31B7-4B67-A6A3-79CC6410043E}" presName="vProcSp" presStyleCnt="0"/>
      <dgm:spPr/>
    </dgm:pt>
    <dgm:pt modelId="{373B7722-8022-4D04-8A18-7207DC643BE6}" type="pres">
      <dgm:prSet presAssocID="{396ACC1F-31B7-4B67-A6A3-79CC6410043E}" presName="vSp1" presStyleCnt="0"/>
      <dgm:spPr/>
    </dgm:pt>
    <dgm:pt modelId="{D19BFCEC-4513-4831-8581-1AF34917680E}" type="pres">
      <dgm:prSet presAssocID="{396ACC1F-31B7-4B67-A6A3-79CC6410043E}" presName="simulatedConn" presStyleLbl="solidFgAcc1" presStyleIdx="2" presStyleCnt="3"/>
      <dgm:spPr/>
    </dgm:pt>
    <dgm:pt modelId="{36FE3279-5984-450E-85B2-9B07F4906B5C}" type="pres">
      <dgm:prSet presAssocID="{396ACC1F-31B7-4B67-A6A3-79CC6410043E}" presName="vSp2" presStyleCnt="0"/>
      <dgm:spPr/>
    </dgm:pt>
    <dgm:pt modelId="{E1D7352B-79CF-4982-82B7-7FB6B7949FC5}" type="pres">
      <dgm:prSet presAssocID="{396ACC1F-31B7-4B67-A6A3-79CC6410043E}" presName="sibTrans" presStyleCnt="0"/>
      <dgm:spPr/>
    </dgm:pt>
    <dgm:pt modelId="{DF1F26EF-B0A4-4D2A-90A5-F0418CF9A09D}" type="pres">
      <dgm:prSet presAssocID="{ED489B31-7FB6-4F49-9E4D-8B9D06CDB2B9}" presName="compositeNode" presStyleCnt="0">
        <dgm:presLayoutVars>
          <dgm:bulletEnabled val="1"/>
        </dgm:presLayoutVars>
      </dgm:prSet>
      <dgm:spPr/>
    </dgm:pt>
    <dgm:pt modelId="{04D551B0-9442-4AF9-B320-1FF6B523EA5A}" type="pres">
      <dgm:prSet presAssocID="{ED489B31-7FB6-4F49-9E4D-8B9D06CDB2B9}" presName="bgRect" presStyleLbl="node1" presStyleIdx="3" presStyleCnt="4"/>
      <dgm:spPr/>
    </dgm:pt>
    <dgm:pt modelId="{F997D94A-CAC9-4A6B-B538-F13C02D8D52D}" type="pres">
      <dgm:prSet presAssocID="{ED489B31-7FB6-4F49-9E4D-8B9D06CDB2B9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D62E11-D6A8-4A20-A3C5-0240C47C45C9}" type="presOf" srcId="{D349489F-3F1A-46F6-9D10-2613E3ABB88B}" destId="{6CC74106-0FDB-4D4B-95C7-446912AB10A3}" srcOrd="0" destOrd="0" presId="urn:microsoft.com/office/officeart/2005/8/layout/hProcess7"/>
    <dgm:cxn modelId="{2FEA4713-73F3-4913-AD30-8E51FB2F5949}" srcId="{FEB9275F-7277-4D25-9DA0-7A9CDF584211}" destId="{7D507E7A-4D22-4EA1-9FD6-BD8B733B4FD8}" srcOrd="2" destOrd="0" parTransId="{625B7CDB-3CFC-47A5-9EE7-C6FDDD874A0E}" sibTransId="{396ACC1F-31B7-4B67-A6A3-79CC6410043E}"/>
    <dgm:cxn modelId="{6137EA14-E532-43DD-AE80-2F5123855E56}" type="presOf" srcId="{D349489F-3F1A-46F6-9D10-2613E3ABB88B}" destId="{2042BDC7-1A3C-49D2-915B-BA1B9E9B96E2}" srcOrd="1" destOrd="0" presId="urn:microsoft.com/office/officeart/2005/8/layout/hProcess7"/>
    <dgm:cxn modelId="{FA0CB91C-F395-4DDE-8016-3BEF0243143C}" type="presOf" srcId="{FC50F474-AABB-4CCA-84F6-B16CEC1256FC}" destId="{2695E5F0-DAF2-4844-B902-580CA6D1F8C6}" srcOrd="0" destOrd="0" presId="urn:microsoft.com/office/officeart/2005/8/layout/hProcess7"/>
    <dgm:cxn modelId="{3BC5C831-EA60-4439-AADC-0C517CC3D223}" srcId="{94DACBF0-FC1A-40EE-B95C-25E539E9991F}" destId="{71ACDA22-5376-4FBC-8638-6B8C23D56861}" srcOrd="1" destOrd="0" parTransId="{7F79E646-56DF-4269-83CC-E0026007D4E9}" sibTransId="{A1C2F33D-1090-4788-84CB-FBC07E827A33}"/>
    <dgm:cxn modelId="{AF20855C-EDDE-4549-B5C7-8810036E5058}" srcId="{FEB9275F-7277-4D25-9DA0-7A9CDF584211}" destId="{94DACBF0-FC1A-40EE-B95C-25E539E9991F}" srcOrd="1" destOrd="0" parTransId="{B63A7D85-EB49-44C2-9772-B799FEBBC799}" sibTransId="{9FC1C996-C1A8-44AA-81CF-7256CB83BD48}"/>
    <dgm:cxn modelId="{D753996C-9273-45C4-82B9-D65352A8014E}" srcId="{7D507E7A-4D22-4EA1-9FD6-BD8B733B4FD8}" destId="{FC50F474-AABB-4CCA-84F6-B16CEC1256FC}" srcOrd="0" destOrd="0" parTransId="{2D85C2EC-4C1A-4F13-8842-2BDBDFD7BECA}" sibTransId="{97920888-5E25-4215-A00C-703DA2A39FCF}"/>
    <dgm:cxn modelId="{C3B05874-9A19-40EE-BAB5-E832E71E052C}" type="presOf" srcId="{AE5A1E04-495D-405C-856E-A68802BA71A9}" destId="{EE922406-883C-40DA-AE84-DC9B0193BBB8}" srcOrd="0" destOrd="3" presId="urn:microsoft.com/office/officeart/2005/8/layout/hProcess7"/>
    <dgm:cxn modelId="{03EBE075-465A-4886-8399-1ADD571D1FF9}" type="presOf" srcId="{71ACDA22-5376-4FBC-8638-6B8C23D56861}" destId="{EE922406-883C-40DA-AE84-DC9B0193BBB8}" srcOrd="0" destOrd="1" presId="urn:microsoft.com/office/officeart/2005/8/layout/hProcess7"/>
    <dgm:cxn modelId="{8E6E2383-308D-4778-A623-35005F265020}" type="presOf" srcId="{59561924-985D-4834-A4AC-197DB2D2CA1D}" destId="{EE922406-883C-40DA-AE84-DC9B0193BBB8}" srcOrd="0" destOrd="2" presId="urn:microsoft.com/office/officeart/2005/8/layout/hProcess7"/>
    <dgm:cxn modelId="{C4EBCB86-1428-4823-A0A1-D67BDAF9F0C6}" type="presOf" srcId="{FEB9275F-7277-4D25-9DA0-7A9CDF584211}" destId="{0823D3FB-D551-4AEF-AC59-4DFE53F2A6D4}" srcOrd="0" destOrd="0" presId="urn:microsoft.com/office/officeart/2005/8/layout/hProcess7"/>
    <dgm:cxn modelId="{9EA0DF91-72E6-4EB0-A8B2-49557D248005}" type="presOf" srcId="{94DACBF0-FC1A-40EE-B95C-25E539E9991F}" destId="{A35CD4F1-F891-4580-9F21-8171A98B037F}" srcOrd="0" destOrd="0" presId="urn:microsoft.com/office/officeart/2005/8/layout/hProcess7"/>
    <dgm:cxn modelId="{61E5D8B8-51F7-4EB5-8EC6-7246917B1572}" srcId="{FEB9275F-7277-4D25-9DA0-7A9CDF584211}" destId="{ED489B31-7FB6-4F49-9E4D-8B9D06CDB2B9}" srcOrd="3" destOrd="0" parTransId="{DFA747DE-F147-49AE-85FD-76C7E2834A3F}" sibTransId="{9EB9E42F-C688-425D-B4C0-5CBA9B1D71E0}"/>
    <dgm:cxn modelId="{588A16C6-629F-4FA9-9E79-3DEFF1EA24E4}" type="presOf" srcId="{9E86F22B-F4FC-40D1-85BF-2D6AC68CBF21}" destId="{EE922406-883C-40DA-AE84-DC9B0193BBB8}" srcOrd="0" destOrd="0" presId="urn:microsoft.com/office/officeart/2005/8/layout/hProcess7"/>
    <dgm:cxn modelId="{B940E2C6-3D36-42DD-9229-3C8A88094358}" srcId="{94DACBF0-FC1A-40EE-B95C-25E539E9991F}" destId="{AE5A1E04-495D-405C-856E-A68802BA71A9}" srcOrd="3" destOrd="0" parTransId="{7E06BFD6-757A-4FE3-9E08-7F7D12E215B1}" sibTransId="{33111D1D-7562-4256-A49A-3B1F64DFDC21}"/>
    <dgm:cxn modelId="{B02F28D2-97E6-4E4C-830A-2B044B52399B}" type="presOf" srcId="{94DACBF0-FC1A-40EE-B95C-25E539E9991F}" destId="{E7807448-8FC6-407B-AD0C-45B426792845}" srcOrd="1" destOrd="0" presId="urn:microsoft.com/office/officeart/2005/8/layout/hProcess7"/>
    <dgm:cxn modelId="{F76920D7-34EB-4B84-B08B-0115375B5942}" srcId="{D349489F-3F1A-46F6-9D10-2613E3ABB88B}" destId="{3D70CC66-EB24-4E28-B31E-632B2C292B0A}" srcOrd="0" destOrd="0" parTransId="{35FDF9DC-C5C8-4CAB-BB60-B62D07E35126}" sibTransId="{A94B56D5-12AE-42E3-AEE0-1CB66E8EB355}"/>
    <dgm:cxn modelId="{1DCF31DB-1F24-4516-B23C-C411740DBB0D}" type="presOf" srcId="{7D507E7A-4D22-4EA1-9FD6-BD8B733B4FD8}" destId="{A714ABCC-7985-47FF-B221-D0FEAB92DDFB}" srcOrd="0" destOrd="0" presId="urn:microsoft.com/office/officeart/2005/8/layout/hProcess7"/>
    <dgm:cxn modelId="{3FA39DE1-6DD8-4128-BC98-658EC520C64A}" srcId="{94DACBF0-FC1A-40EE-B95C-25E539E9991F}" destId="{59561924-985D-4834-A4AC-197DB2D2CA1D}" srcOrd="2" destOrd="0" parTransId="{ACBB3A26-0524-4171-8FF5-597959FFF17E}" sibTransId="{871AC5EB-0FA7-43DD-951A-F8F6B465379C}"/>
    <dgm:cxn modelId="{2DD99FE1-0845-47B4-B1F0-A64C02978733}" srcId="{94DACBF0-FC1A-40EE-B95C-25E539E9991F}" destId="{9E86F22B-F4FC-40D1-85BF-2D6AC68CBF21}" srcOrd="0" destOrd="0" parTransId="{1EB238C6-C653-4F8B-843B-8426C91B59A1}" sibTransId="{56F9CF70-0F09-4812-8D5C-4FE753B886D4}"/>
    <dgm:cxn modelId="{A927B8E7-3BDA-40EF-B529-A412BB6DD8B6}" srcId="{FEB9275F-7277-4D25-9DA0-7A9CDF584211}" destId="{D349489F-3F1A-46F6-9D10-2613E3ABB88B}" srcOrd="0" destOrd="0" parTransId="{CFCBDDFA-F400-4AE0-890F-BDEFEC5EC4F6}" sibTransId="{8E9C8452-B436-4CD0-9265-6DEE2EAFB897}"/>
    <dgm:cxn modelId="{8E7636F1-E9F0-40B8-B788-DD8DF0DACB7D}" type="presOf" srcId="{7D507E7A-4D22-4EA1-9FD6-BD8B733B4FD8}" destId="{97D02391-68C6-42F7-986B-8C0C899A5556}" srcOrd="1" destOrd="0" presId="urn:microsoft.com/office/officeart/2005/8/layout/hProcess7"/>
    <dgm:cxn modelId="{9E5BBEF8-C256-4A93-A130-42B928FF383B}" type="presOf" srcId="{3D70CC66-EB24-4E28-B31E-632B2C292B0A}" destId="{B3F2AEFF-7B73-4404-A40B-8F04BBC625CC}" srcOrd="0" destOrd="0" presId="urn:microsoft.com/office/officeart/2005/8/layout/hProcess7"/>
    <dgm:cxn modelId="{F13396FA-8DE0-419E-B1F0-A3E45E0D8BB3}" type="presOf" srcId="{ED489B31-7FB6-4F49-9E4D-8B9D06CDB2B9}" destId="{F997D94A-CAC9-4A6B-B538-F13C02D8D52D}" srcOrd="1" destOrd="0" presId="urn:microsoft.com/office/officeart/2005/8/layout/hProcess7"/>
    <dgm:cxn modelId="{F163E9FF-490D-4E6D-ADE3-A39F76F684F1}" type="presOf" srcId="{ED489B31-7FB6-4F49-9E4D-8B9D06CDB2B9}" destId="{04D551B0-9442-4AF9-B320-1FF6B523EA5A}" srcOrd="0" destOrd="0" presId="urn:microsoft.com/office/officeart/2005/8/layout/hProcess7"/>
    <dgm:cxn modelId="{64380BD1-9020-4BF3-98BC-5A4D5AC4181E}" type="presParOf" srcId="{0823D3FB-D551-4AEF-AC59-4DFE53F2A6D4}" destId="{1C81087B-71A7-4710-B743-5936575ABD4F}" srcOrd="0" destOrd="0" presId="urn:microsoft.com/office/officeart/2005/8/layout/hProcess7"/>
    <dgm:cxn modelId="{9AFF537D-DCB2-4953-BEBB-5BE44E324AC7}" type="presParOf" srcId="{1C81087B-71A7-4710-B743-5936575ABD4F}" destId="{6CC74106-0FDB-4D4B-95C7-446912AB10A3}" srcOrd="0" destOrd="0" presId="urn:microsoft.com/office/officeart/2005/8/layout/hProcess7"/>
    <dgm:cxn modelId="{10598FAA-6886-4602-9C5D-572841640768}" type="presParOf" srcId="{1C81087B-71A7-4710-B743-5936575ABD4F}" destId="{2042BDC7-1A3C-49D2-915B-BA1B9E9B96E2}" srcOrd="1" destOrd="0" presId="urn:microsoft.com/office/officeart/2005/8/layout/hProcess7"/>
    <dgm:cxn modelId="{44921CB5-EAB3-426D-8325-72473F2A7FEA}" type="presParOf" srcId="{1C81087B-71A7-4710-B743-5936575ABD4F}" destId="{B3F2AEFF-7B73-4404-A40B-8F04BBC625CC}" srcOrd="2" destOrd="0" presId="urn:microsoft.com/office/officeart/2005/8/layout/hProcess7"/>
    <dgm:cxn modelId="{48F00488-EF55-4256-B8FA-659A4CE363C8}" type="presParOf" srcId="{0823D3FB-D551-4AEF-AC59-4DFE53F2A6D4}" destId="{190D624A-3005-4D7B-BA61-09275C107C30}" srcOrd="1" destOrd="0" presId="urn:microsoft.com/office/officeart/2005/8/layout/hProcess7"/>
    <dgm:cxn modelId="{2AAD2199-208F-4A03-8280-365E607B4AF4}" type="presParOf" srcId="{0823D3FB-D551-4AEF-AC59-4DFE53F2A6D4}" destId="{9A18C63F-5481-4760-A611-A0E52CD04B6D}" srcOrd="2" destOrd="0" presId="urn:microsoft.com/office/officeart/2005/8/layout/hProcess7"/>
    <dgm:cxn modelId="{F8E35E0C-BCFE-4660-ABBF-3D018E73A728}" type="presParOf" srcId="{9A18C63F-5481-4760-A611-A0E52CD04B6D}" destId="{B1CBE2BC-DEF8-42F0-B8C7-FB301883544B}" srcOrd="0" destOrd="0" presId="urn:microsoft.com/office/officeart/2005/8/layout/hProcess7"/>
    <dgm:cxn modelId="{70118F5E-C6DE-42CB-9489-59F9FB26D327}" type="presParOf" srcId="{9A18C63F-5481-4760-A611-A0E52CD04B6D}" destId="{934253F2-5998-41B2-A710-4599E99BE354}" srcOrd="1" destOrd="0" presId="urn:microsoft.com/office/officeart/2005/8/layout/hProcess7"/>
    <dgm:cxn modelId="{00476384-89EA-489C-8F83-756AA6A263A8}" type="presParOf" srcId="{9A18C63F-5481-4760-A611-A0E52CD04B6D}" destId="{C66F8BD5-87CA-4F00-82D6-6D5B71D1E054}" srcOrd="2" destOrd="0" presId="urn:microsoft.com/office/officeart/2005/8/layout/hProcess7"/>
    <dgm:cxn modelId="{EF835554-1E21-45D6-8373-1BAFFA2C4C99}" type="presParOf" srcId="{0823D3FB-D551-4AEF-AC59-4DFE53F2A6D4}" destId="{DD4F71A0-9191-49F5-B0CB-1EC44FE2814E}" srcOrd="3" destOrd="0" presId="urn:microsoft.com/office/officeart/2005/8/layout/hProcess7"/>
    <dgm:cxn modelId="{7BF10109-D670-487D-B6D8-9D6FC494DF35}" type="presParOf" srcId="{0823D3FB-D551-4AEF-AC59-4DFE53F2A6D4}" destId="{003497BB-B98B-4BDD-B21E-91524CC5066A}" srcOrd="4" destOrd="0" presId="urn:microsoft.com/office/officeart/2005/8/layout/hProcess7"/>
    <dgm:cxn modelId="{6FE61AB4-6759-4114-8BC8-D1230E287F9E}" type="presParOf" srcId="{003497BB-B98B-4BDD-B21E-91524CC5066A}" destId="{A35CD4F1-F891-4580-9F21-8171A98B037F}" srcOrd="0" destOrd="0" presId="urn:microsoft.com/office/officeart/2005/8/layout/hProcess7"/>
    <dgm:cxn modelId="{CD0514BD-5F56-40A3-8E04-FAA52D897217}" type="presParOf" srcId="{003497BB-B98B-4BDD-B21E-91524CC5066A}" destId="{E7807448-8FC6-407B-AD0C-45B426792845}" srcOrd="1" destOrd="0" presId="urn:microsoft.com/office/officeart/2005/8/layout/hProcess7"/>
    <dgm:cxn modelId="{39D7332C-D56D-4A9F-8230-A72F1ABE1506}" type="presParOf" srcId="{003497BB-B98B-4BDD-B21E-91524CC5066A}" destId="{EE922406-883C-40DA-AE84-DC9B0193BBB8}" srcOrd="2" destOrd="0" presId="urn:microsoft.com/office/officeart/2005/8/layout/hProcess7"/>
    <dgm:cxn modelId="{5BE09E7C-2359-4597-8A81-2D2F49DD3E2B}" type="presParOf" srcId="{0823D3FB-D551-4AEF-AC59-4DFE53F2A6D4}" destId="{757E8926-14F1-4691-B321-E3B20F94AD38}" srcOrd="5" destOrd="0" presId="urn:microsoft.com/office/officeart/2005/8/layout/hProcess7"/>
    <dgm:cxn modelId="{37D3937E-2188-4A86-8CEF-99C4919DD047}" type="presParOf" srcId="{0823D3FB-D551-4AEF-AC59-4DFE53F2A6D4}" destId="{66EAD1FC-8521-411D-B5EF-2D98A9337641}" srcOrd="6" destOrd="0" presId="urn:microsoft.com/office/officeart/2005/8/layout/hProcess7"/>
    <dgm:cxn modelId="{F95AF880-C6D2-47D6-9147-547FFC746FE2}" type="presParOf" srcId="{66EAD1FC-8521-411D-B5EF-2D98A9337641}" destId="{85382DE7-01B5-4BD3-8406-A8D7F928ADB9}" srcOrd="0" destOrd="0" presId="urn:microsoft.com/office/officeart/2005/8/layout/hProcess7"/>
    <dgm:cxn modelId="{74FCD941-44DF-46D4-A6D4-DB4B2489D82B}" type="presParOf" srcId="{66EAD1FC-8521-411D-B5EF-2D98A9337641}" destId="{EB3160D0-F132-42A0-891B-F73E439925AA}" srcOrd="1" destOrd="0" presId="urn:microsoft.com/office/officeart/2005/8/layout/hProcess7"/>
    <dgm:cxn modelId="{0459FBA1-6CEC-48CB-B134-FE0615DD75FA}" type="presParOf" srcId="{66EAD1FC-8521-411D-B5EF-2D98A9337641}" destId="{C9BE001E-E540-470C-BA2C-64962732B151}" srcOrd="2" destOrd="0" presId="urn:microsoft.com/office/officeart/2005/8/layout/hProcess7"/>
    <dgm:cxn modelId="{F5BA2FF7-6506-4A22-8F6C-C50A212C27DE}" type="presParOf" srcId="{0823D3FB-D551-4AEF-AC59-4DFE53F2A6D4}" destId="{0AE1B1BA-9124-4EC6-B3EE-659A0BD6B93D}" srcOrd="7" destOrd="0" presId="urn:microsoft.com/office/officeart/2005/8/layout/hProcess7"/>
    <dgm:cxn modelId="{F0621176-1223-46A5-8B3A-216FD9323461}" type="presParOf" srcId="{0823D3FB-D551-4AEF-AC59-4DFE53F2A6D4}" destId="{B1713837-D8F3-478A-8711-5C53005665D7}" srcOrd="8" destOrd="0" presId="urn:microsoft.com/office/officeart/2005/8/layout/hProcess7"/>
    <dgm:cxn modelId="{D75B1C26-B53B-4651-935C-41CF623881FC}" type="presParOf" srcId="{B1713837-D8F3-478A-8711-5C53005665D7}" destId="{A714ABCC-7985-47FF-B221-D0FEAB92DDFB}" srcOrd="0" destOrd="0" presId="urn:microsoft.com/office/officeart/2005/8/layout/hProcess7"/>
    <dgm:cxn modelId="{F309F53D-815E-4471-A81B-0E8270704355}" type="presParOf" srcId="{B1713837-D8F3-478A-8711-5C53005665D7}" destId="{97D02391-68C6-42F7-986B-8C0C899A5556}" srcOrd="1" destOrd="0" presId="urn:microsoft.com/office/officeart/2005/8/layout/hProcess7"/>
    <dgm:cxn modelId="{E5070C98-2BE8-46AD-9C8E-F972321AE508}" type="presParOf" srcId="{B1713837-D8F3-478A-8711-5C53005665D7}" destId="{2695E5F0-DAF2-4844-B902-580CA6D1F8C6}" srcOrd="2" destOrd="0" presId="urn:microsoft.com/office/officeart/2005/8/layout/hProcess7"/>
    <dgm:cxn modelId="{EA92C1BA-DC0B-493D-86EE-5C0A68E32CB8}" type="presParOf" srcId="{0823D3FB-D551-4AEF-AC59-4DFE53F2A6D4}" destId="{AA5C03BC-73C9-45DF-AB64-B9B01DC13A0F}" srcOrd="9" destOrd="0" presId="urn:microsoft.com/office/officeart/2005/8/layout/hProcess7"/>
    <dgm:cxn modelId="{4059FB02-6A55-404C-9600-D0B60E1ABCE2}" type="presParOf" srcId="{0823D3FB-D551-4AEF-AC59-4DFE53F2A6D4}" destId="{F56C9230-2CBB-4EA4-816E-4180DD9668BF}" srcOrd="10" destOrd="0" presId="urn:microsoft.com/office/officeart/2005/8/layout/hProcess7"/>
    <dgm:cxn modelId="{2FF08149-19FF-4B9E-9135-9383959F113C}" type="presParOf" srcId="{F56C9230-2CBB-4EA4-816E-4180DD9668BF}" destId="{373B7722-8022-4D04-8A18-7207DC643BE6}" srcOrd="0" destOrd="0" presId="urn:microsoft.com/office/officeart/2005/8/layout/hProcess7"/>
    <dgm:cxn modelId="{17D86BE0-069D-46CC-87BB-E0CF83D29497}" type="presParOf" srcId="{F56C9230-2CBB-4EA4-816E-4180DD9668BF}" destId="{D19BFCEC-4513-4831-8581-1AF34917680E}" srcOrd="1" destOrd="0" presId="urn:microsoft.com/office/officeart/2005/8/layout/hProcess7"/>
    <dgm:cxn modelId="{C6BF4226-7E25-4D53-BBE1-FD29811D7692}" type="presParOf" srcId="{F56C9230-2CBB-4EA4-816E-4180DD9668BF}" destId="{36FE3279-5984-450E-85B2-9B07F4906B5C}" srcOrd="2" destOrd="0" presId="urn:microsoft.com/office/officeart/2005/8/layout/hProcess7"/>
    <dgm:cxn modelId="{7D54458C-4667-424F-A3B0-A1EF9C82D16C}" type="presParOf" srcId="{0823D3FB-D551-4AEF-AC59-4DFE53F2A6D4}" destId="{E1D7352B-79CF-4982-82B7-7FB6B7949FC5}" srcOrd="11" destOrd="0" presId="urn:microsoft.com/office/officeart/2005/8/layout/hProcess7"/>
    <dgm:cxn modelId="{0832E2F7-9986-4F0C-9AB2-B789C8773B43}" type="presParOf" srcId="{0823D3FB-D551-4AEF-AC59-4DFE53F2A6D4}" destId="{DF1F26EF-B0A4-4D2A-90A5-F0418CF9A09D}" srcOrd="12" destOrd="0" presId="urn:microsoft.com/office/officeart/2005/8/layout/hProcess7"/>
    <dgm:cxn modelId="{83265680-CE40-4D78-B862-012300A37B33}" type="presParOf" srcId="{DF1F26EF-B0A4-4D2A-90A5-F0418CF9A09D}" destId="{04D551B0-9442-4AF9-B320-1FF6B523EA5A}" srcOrd="0" destOrd="0" presId="urn:microsoft.com/office/officeart/2005/8/layout/hProcess7"/>
    <dgm:cxn modelId="{731D68D8-732E-413F-848E-7E129E6755A0}" type="presParOf" srcId="{DF1F26EF-B0A4-4D2A-90A5-F0418CF9A09D}" destId="{F997D94A-CAC9-4A6B-B538-F13C02D8D52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0B6E92-7FF4-41FC-BE1D-42E585A39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ACE3E87-44E1-4F76-96B1-4047FA9FDD8E}">
      <dgm:prSet phldrT="[Text]" phldr="0" custT="1"/>
      <dgm:spPr/>
      <dgm:t>
        <a:bodyPr/>
        <a:lstStyle/>
        <a:p>
          <a:r>
            <a:rPr lang="sv-SE" sz="3200" dirty="0"/>
            <a:t>Mentorskap och hållbarhetskompetens</a:t>
          </a:r>
        </a:p>
      </dgm:t>
    </dgm:pt>
    <dgm:pt modelId="{ADF7511F-9D85-403B-8AFE-DD6CB3E774AE}" type="parTrans" cxnId="{910D1A89-A161-4652-8218-04C983C0CA14}">
      <dgm:prSet/>
      <dgm:spPr/>
      <dgm:t>
        <a:bodyPr/>
        <a:lstStyle/>
        <a:p>
          <a:endParaRPr lang="sv-SE"/>
        </a:p>
      </dgm:t>
    </dgm:pt>
    <dgm:pt modelId="{67843E3F-DD0E-4A42-B86E-777C12AD0BAC}" type="sibTrans" cxnId="{910D1A89-A161-4652-8218-04C983C0CA14}">
      <dgm:prSet/>
      <dgm:spPr/>
      <dgm:t>
        <a:bodyPr/>
        <a:lstStyle/>
        <a:p>
          <a:endParaRPr lang="sv-SE"/>
        </a:p>
      </dgm:t>
    </dgm:pt>
    <dgm:pt modelId="{693AFE93-DFF1-4359-8E65-29A28A9DAE89}" type="pres">
      <dgm:prSet presAssocID="{890B6E92-7FF4-41FC-BE1D-42E585A398A8}" presName="linear" presStyleCnt="0">
        <dgm:presLayoutVars>
          <dgm:animLvl val="lvl"/>
          <dgm:resizeHandles val="exact"/>
        </dgm:presLayoutVars>
      </dgm:prSet>
      <dgm:spPr/>
    </dgm:pt>
    <dgm:pt modelId="{CF1761F8-68B0-48BF-8C08-F61249B1530C}" type="pres">
      <dgm:prSet presAssocID="{3ACE3E87-44E1-4F76-96B1-4047FA9FDD8E}" presName="parentText" presStyleLbl="node1" presStyleIdx="0" presStyleCnt="1" custScaleY="45319" custLinFactY="100000" custLinFactNeighborX="912" custLinFactNeighborY="126425">
        <dgm:presLayoutVars>
          <dgm:chMax val="0"/>
          <dgm:bulletEnabled val="1"/>
        </dgm:presLayoutVars>
      </dgm:prSet>
      <dgm:spPr/>
    </dgm:pt>
  </dgm:ptLst>
  <dgm:cxnLst>
    <dgm:cxn modelId="{910D1A89-A161-4652-8218-04C983C0CA14}" srcId="{890B6E92-7FF4-41FC-BE1D-42E585A398A8}" destId="{3ACE3E87-44E1-4F76-96B1-4047FA9FDD8E}" srcOrd="0" destOrd="0" parTransId="{ADF7511F-9D85-403B-8AFE-DD6CB3E774AE}" sibTransId="{67843E3F-DD0E-4A42-B86E-777C12AD0BAC}"/>
    <dgm:cxn modelId="{DD399DB7-26C1-473F-9392-27D837CA5DA8}" type="presOf" srcId="{3ACE3E87-44E1-4F76-96B1-4047FA9FDD8E}" destId="{CF1761F8-68B0-48BF-8C08-F61249B1530C}" srcOrd="0" destOrd="0" presId="urn:microsoft.com/office/officeart/2005/8/layout/vList2"/>
    <dgm:cxn modelId="{708E59CA-372B-47CA-9150-729002727B10}" type="presOf" srcId="{890B6E92-7FF4-41FC-BE1D-42E585A398A8}" destId="{693AFE93-DFF1-4359-8E65-29A28A9DAE89}" srcOrd="0" destOrd="0" presId="urn:microsoft.com/office/officeart/2005/8/layout/vList2"/>
    <dgm:cxn modelId="{1EDF4162-6A10-4E69-A8BE-6ACFAFD3E268}" type="presParOf" srcId="{693AFE93-DFF1-4359-8E65-29A28A9DAE89}" destId="{CF1761F8-68B0-48BF-8C08-F61249B153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CE84D4B-A884-43D6-984C-78C9B7CA722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F922DD99-DBF6-4C37-8F47-CBE3335F5C81}">
      <dgm:prSet phldrT="[Text]" phldr="0"/>
      <dgm:spPr/>
      <dgm:t>
        <a:bodyPr/>
        <a:lstStyle/>
        <a:p>
          <a:r>
            <a:rPr lang="sv-SE" dirty="0"/>
            <a:t>Styrgrupp</a:t>
          </a:r>
        </a:p>
      </dgm:t>
    </dgm:pt>
    <dgm:pt modelId="{FDDD9C64-3F9C-4262-80F0-7B3F32689457}" type="parTrans" cxnId="{1366B2D4-E89B-4F46-9957-E03083E8DE6D}">
      <dgm:prSet/>
      <dgm:spPr/>
      <dgm:t>
        <a:bodyPr/>
        <a:lstStyle/>
        <a:p>
          <a:endParaRPr lang="sv-SE"/>
        </a:p>
      </dgm:t>
    </dgm:pt>
    <dgm:pt modelId="{856A5866-794E-476D-B22F-4C7F1FC9A883}" type="sibTrans" cxnId="{1366B2D4-E89B-4F46-9957-E03083E8DE6D}">
      <dgm:prSet/>
      <dgm:spPr/>
      <dgm:t>
        <a:bodyPr/>
        <a:lstStyle/>
        <a:p>
          <a:endParaRPr lang="sv-SE"/>
        </a:p>
      </dgm:t>
    </dgm:pt>
    <dgm:pt modelId="{CEA56624-D340-4F9D-948C-5A3B4A2A2786}">
      <dgm:prSet phldrT="[Text]" phldr="0"/>
      <dgm:spPr/>
      <dgm:t>
        <a:bodyPr/>
        <a:lstStyle/>
        <a:p>
          <a:r>
            <a:rPr lang="sv-SE" dirty="0"/>
            <a:t>Projektledare</a:t>
          </a:r>
        </a:p>
      </dgm:t>
    </dgm:pt>
    <dgm:pt modelId="{5D30C20E-EFD6-4FE0-BEB6-7BC985782521}" type="parTrans" cxnId="{F7269BC8-0C8F-433F-B72E-3DED339317EA}">
      <dgm:prSet/>
      <dgm:spPr/>
      <dgm:t>
        <a:bodyPr/>
        <a:lstStyle/>
        <a:p>
          <a:endParaRPr lang="sv-SE"/>
        </a:p>
      </dgm:t>
    </dgm:pt>
    <dgm:pt modelId="{963C0365-D950-4DD4-B64A-AF0630B77209}" type="sibTrans" cxnId="{F7269BC8-0C8F-433F-B72E-3DED339317EA}">
      <dgm:prSet/>
      <dgm:spPr/>
      <dgm:t>
        <a:bodyPr/>
        <a:lstStyle/>
        <a:p>
          <a:endParaRPr lang="sv-SE"/>
        </a:p>
      </dgm:t>
    </dgm:pt>
    <dgm:pt modelId="{F03E5DD0-4951-46D0-8ECC-7E78417D1535}">
      <dgm:prSet phldrT="[Text]" phldr="0"/>
      <dgm:spPr/>
      <dgm:t>
        <a:bodyPr/>
        <a:lstStyle/>
        <a:p>
          <a:r>
            <a:rPr lang="sv-SE" dirty="0"/>
            <a:t>Arbetsgrupp</a:t>
          </a:r>
        </a:p>
      </dgm:t>
    </dgm:pt>
    <dgm:pt modelId="{AC5BB990-1F19-4179-8E7D-0AF2947967E2}" type="parTrans" cxnId="{204D83FA-A90C-4FA6-969F-116024025686}">
      <dgm:prSet/>
      <dgm:spPr/>
      <dgm:t>
        <a:bodyPr/>
        <a:lstStyle/>
        <a:p>
          <a:endParaRPr lang="sv-SE"/>
        </a:p>
      </dgm:t>
    </dgm:pt>
    <dgm:pt modelId="{0017F8AE-B867-4818-A1E9-E28F2DF83352}" type="sibTrans" cxnId="{204D83FA-A90C-4FA6-969F-116024025686}">
      <dgm:prSet/>
      <dgm:spPr/>
      <dgm:t>
        <a:bodyPr/>
        <a:lstStyle/>
        <a:p>
          <a:endParaRPr lang="sv-SE"/>
        </a:p>
      </dgm:t>
    </dgm:pt>
    <dgm:pt modelId="{7346E5E2-EAC0-47A6-B6C4-8255F2FB9A61}">
      <dgm:prSet phldrT="[Text]" phldr="0"/>
      <dgm:spPr/>
      <dgm:t>
        <a:bodyPr/>
        <a:lstStyle/>
        <a:p>
          <a:r>
            <a:rPr lang="sv-SE" dirty="0"/>
            <a:t>Arbetsgrupp</a:t>
          </a:r>
        </a:p>
      </dgm:t>
    </dgm:pt>
    <dgm:pt modelId="{D10D8837-20DF-4005-94EA-2BEBD62EEEC8}" type="parTrans" cxnId="{4C202BD8-2D76-4F21-9E8A-66B4064C2841}">
      <dgm:prSet/>
      <dgm:spPr/>
      <dgm:t>
        <a:bodyPr/>
        <a:lstStyle/>
        <a:p>
          <a:endParaRPr lang="sv-SE"/>
        </a:p>
      </dgm:t>
    </dgm:pt>
    <dgm:pt modelId="{A11FB611-7808-4052-A512-F68F586F5963}" type="sibTrans" cxnId="{4C202BD8-2D76-4F21-9E8A-66B4064C2841}">
      <dgm:prSet/>
      <dgm:spPr/>
      <dgm:t>
        <a:bodyPr/>
        <a:lstStyle/>
        <a:p>
          <a:endParaRPr lang="sv-SE"/>
        </a:p>
      </dgm:t>
    </dgm:pt>
    <dgm:pt modelId="{4E173B15-6D57-428C-8663-9B7DEB841F3F}">
      <dgm:prSet phldrT="[Text]" phldr="0"/>
      <dgm:spPr/>
      <dgm:t>
        <a:bodyPr/>
        <a:lstStyle/>
        <a:p>
          <a:r>
            <a:rPr lang="sv-SE" dirty="0"/>
            <a:t>Intern projektgrupp</a:t>
          </a:r>
        </a:p>
      </dgm:t>
    </dgm:pt>
    <dgm:pt modelId="{938F84F6-5E39-4547-B992-AE6AC6D43C9D}" type="parTrans" cxnId="{3956BBB7-F309-45B7-A1A5-B054D0BE2D65}">
      <dgm:prSet/>
      <dgm:spPr/>
      <dgm:t>
        <a:bodyPr/>
        <a:lstStyle/>
        <a:p>
          <a:endParaRPr lang="sv-SE"/>
        </a:p>
      </dgm:t>
    </dgm:pt>
    <dgm:pt modelId="{B6B99B68-D509-4C1A-AE22-715FE7E831A7}" type="sibTrans" cxnId="{3956BBB7-F309-45B7-A1A5-B054D0BE2D65}">
      <dgm:prSet/>
      <dgm:spPr/>
      <dgm:t>
        <a:bodyPr/>
        <a:lstStyle/>
        <a:p>
          <a:endParaRPr lang="sv-SE"/>
        </a:p>
      </dgm:t>
    </dgm:pt>
    <dgm:pt modelId="{DCB56DDD-440F-4DE8-BE24-6AF940384A95}">
      <dgm:prSet/>
      <dgm:spPr/>
      <dgm:t>
        <a:bodyPr/>
        <a:lstStyle/>
        <a:p>
          <a:r>
            <a:rPr lang="sv-SE" dirty="0"/>
            <a:t>Referensgrupp</a:t>
          </a:r>
        </a:p>
        <a:p>
          <a:r>
            <a:rPr lang="sv-SE" dirty="0"/>
            <a:t>Kompetensforum</a:t>
          </a:r>
        </a:p>
      </dgm:t>
    </dgm:pt>
    <dgm:pt modelId="{98AD73C5-F3CD-4B53-AC35-3ECF5E7E5095}" type="parTrans" cxnId="{EECF17B3-BDA1-447D-834D-C0A895623239}">
      <dgm:prSet/>
      <dgm:spPr/>
      <dgm:t>
        <a:bodyPr/>
        <a:lstStyle/>
        <a:p>
          <a:endParaRPr lang="sv-SE"/>
        </a:p>
      </dgm:t>
    </dgm:pt>
    <dgm:pt modelId="{BBEDF0DA-FA0A-4997-8C46-FC91A2F43A5E}" type="sibTrans" cxnId="{EECF17B3-BDA1-447D-834D-C0A895623239}">
      <dgm:prSet/>
      <dgm:spPr/>
      <dgm:t>
        <a:bodyPr/>
        <a:lstStyle/>
        <a:p>
          <a:endParaRPr lang="sv-SE"/>
        </a:p>
      </dgm:t>
    </dgm:pt>
    <dgm:pt modelId="{1D1CB9E8-D3C1-42AC-93C8-E9BB60287221}">
      <dgm:prSet/>
      <dgm:spPr/>
      <dgm:t>
        <a:bodyPr/>
        <a:lstStyle/>
        <a:p>
          <a:r>
            <a:rPr lang="sv-SE" dirty="0"/>
            <a:t>Arbetsgrupp</a:t>
          </a:r>
        </a:p>
      </dgm:t>
    </dgm:pt>
    <dgm:pt modelId="{354FFE40-1EA2-493F-805A-FAC8F2E30201}" type="parTrans" cxnId="{C9207BBB-0FCA-4B00-9912-ED47BEEC4DE5}">
      <dgm:prSet/>
      <dgm:spPr/>
      <dgm:t>
        <a:bodyPr/>
        <a:lstStyle/>
        <a:p>
          <a:endParaRPr lang="sv-SE"/>
        </a:p>
      </dgm:t>
    </dgm:pt>
    <dgm:pt modelId="{03C929D6-459B-4F2D-B34A-EC526A91E83E}" type="sibTrans" cxnId="{C9207BBB-0FCA-4B00-9912-ED47BEEC4DE5}">
      <dgm:prSet/>
      <dgm:spPr/>
      <dgm:t>
        <a:bodyPr/>
        <a:lstStyle/>
        <a:p>
          <a:endParaRPr lang="sv-SE"/>
        </a:p>
      </dgm:t>
    </dgm:pt>
    <dgm:pt modelId="{4D9E2BA5-C3B0-426A-806F-E94B2D26C6E2}">
      <dgm:prSet/>
      <dgm:spPr/>
      <dgm:t>
        <a:bodyPr/>
        <a:lstStyle/>
        <a:p>
          <a:r>
            <a:rPr lang="sv-SE" dirty="0"/>
            <a:t>Arbetsgrupp</a:t>
          </a:r>
        </a:p>
      </dgm:t>
    </dgm:pt>
    <dgm:pt modelId="{5D4457FA-CF3E-4170-8938-456EA3D02491}" type="parTrans" cxnId="{AD11C618-3F26-42E7-BAC7-018CBF9C3998}">
      <dgm:prSet/>
      <dgm:spPr/>
      <dgm:t>
        <a:bodyPr/>
        <a:lstStyle/>
        <a:p>
          <a:endParaRPr lang="sv-SE"/>
        </a:p>
      </dgm:t>
    </dgm:pt>
    <dgm:pt modelId="{E7275639-FA81-4416-BC96-F35E81DD3361}" type="sibTrans" cxnId="{AD11C618-3F26-42E7-BAC7-018CBF9C3998}">
      <dgm:prSet/>
      <dgm:spPr/>
      <dgm:t>
        <a:bodyPr/>
        <a:lstStyle/>
        <a:p>
          <a:endParaRPr lang="sv-SE"/>
        </a:p>
      </dgm:t>
    </dgm:pt>
    <dgm:pt modelId="{FA8E0BE9-2679-41BB-ABC9-F892572C4851}">
      <dgm:prSet/>
      <dgm:spPr/>
      <dgm:t>
        <a:bodyPr/>
        <a:lstStyle/>
        <a:p>
          <a:r>
            <a:rPr lang="sv-SE" dirty="0"/>
            <a:t>Arbetsgrupp</a:t>
          </a:r>
        </a:p>
      </dgm:t>
    </dgm:pt>
    <dgm:pt modelId="{AB47C05E-EDF6-4F8E-9110-A0CF3B4DC3D2}" type="parTrans" cxnId="{1BCDCAAA-A4E5-40D3-B592-0E62042DF1AB}">
      <dgm:prSet/>
      <dgm:spPr/>
      <dgm:t>
        <a:bodyPr/>
        <a:lstStyle/>
        <a:p>
          <a:endParaRPr lang="sv-SE"/>
        </a:p>
      </dgm:t>
    </dgm:pt>
    <dgm:pt modelId="{45AADF50-B001-4C3E-BEBC-742091F35BA3}" type="sibTrans" cxnId="{1BCDCAAA-A4E5-40D3-B592-0E62042DF1AB}">
      <dgm:prSet/>
      <dgm:spPr/>
      <dgm:t>
        <a:bodyPr/>
        <a:lstStyle/>
        <a:p>
          <a:endParaRPr lang="sv-SE"/>
        </a:p>
      </dgm:t>
    </dgm:pt>
    <dgm:pt modelId="{EF51CBFD-BE65-4824-AE54-68A8708DBF12}">
      <dgm:prSet/>
      <dgm:spPr/>
      <dgm:t>
        <a:bodyPr/>
        <a:lstStyle/>
        <a:p>
          <a:r>
            <a:rPr lang="sv-SE" dirty="0"/>
            <a:t>Arbetsgrupp</a:t>
          </a:r>
        </a:p>
      </dgm:t>
    </dgm:pt>
    <dgm:pt modelId="{B2AD3166-F46C-4BFC-B548-6E8426509390}" type="parTrans" cxnId="{9AE169F1-2506-43F2-9CEF-43CAB3F9A89D}">
      <dgm:prSet/>
      <dgm:spPr/>
      <dgm:t>
        <a:bodyPr/>
        <a:lstStyle/>
        <a:p>
          <a:endParaRPr lang="sv-SE"/>
        </a:p>
      </dgm:t>
    </dgm:pt>
    <dgm:pt modelId="{EB4F3323-3B3A-4507-8C51-59B24689F78C}" type="sibTrans" cxnId="{9AE169F1-2506-43F2-9CEF-43CAB3F9A89D}">
      <dgm:prSet/>
      <dgm:spPr/>
      <dgm:t>
        <a:bodyPr/>
        <a:lstStyle/>
        <a:p>
          <a:endParaRPr lang="sv-SE"/>
        </a:p>
      </dgm:t>
    </dgm:pt>
    <dgm:pt modelId="{8C773572-7F93-460B-BBAF-3B32038694F2}" type="pres">
      <dgm:prSet presAssocID="{ECE84D4B-A884-43D6-984C-78C9B7CA72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531C59-3D71-410C-BD36-968CF4D07BC9}" type="pres">
      <dgm:prSet presAssocID="{F922DD99-DBF6-4C37-8F47-CBE3335F5C81}" presName="hierRoot1" presStyleCnt="0"/>
      <dgm:spPr/>
    </dgm:pt>
    <dgm:pt modelId="{C712D4B9-1B67-441E-ACF5-A5AA5ECA3CBE}" type="pres">
      <dgm:prSet presAssocID="{F922DD99-DBF6-4C37-8F47-CBE3335F5C81}" presName="composite" presStyleCnt="0"/>
      <dgm:spPr/>
    </dgm:pt>
    <dgm:pt modelId="{50516E30-72E5-4026-8262-95670F0BB262}" type="pres">
      <dgm:prSet presAssocID="{F922DD99-DBF6-4C37-8F47-CBE3335F5C81}" presName="background" presStyleLbl="node0" presStyleIdx="0" presStyleCnt="2"/>
      <dgm:spPr/>
    </dgm:pt>
    <dgm:pt modelId="{2B3FBFD8-FEE8-4051-AD0F-5EE6A1942292}" type="pres">
      <dgm:prSet presAssocID="{F922DD99-DBF6-4C37-8F47-CBE3335F5C81}" presName="text" presStyleLbl="fgAcc0" presStyleIdx="0" presStyleCnt="2">
        <dgm:presLayoutVars>
          <dgm:chPref val="3"/>
        </dgm:presLayoutVars>
      </dgm:prSet>
      <dgm:spPr/>
    </dgm:pt>
    <dgm:pt modelId="{3D8B78AE-3924-43AD-A5C1-ED7172E7FF63}" type="pres">
      <dgm:prSet presAssocID="{F922DD99-DBF6-4C37-8F47-CBE3335F5C81}" presName="hierChild2" presStyleCnt="0"/>
      <dgm:spPr/>
    </dgm:pt>
    <dgm:pt modelId="{6998051F-E6D5-4D68-BA42-950C566CC622}" type="pres">
      <dgm:prSet presAssocID="{5D30C20E-EFD6-4FE0-BEB6-7BC985782521}" presName="Name10" presStyleLbl="parChTrans1D2" presStyleIdx="0" presStyleCnt="2"/>
      <dgm:spPr/>
    </dgm:pt>
    <dgm:pt modelId="{95D643AC-1BD0-4F2D-B0BD-B5C4BB411B85}" type="pres">
      <dgm:prSet presAssocID="{CEA56624-D340-4F9D-948C-5A3B4A2A2786}" presName="hierRoot2" presStyleCnt="0"/>
      <dgm:spPr/>
    </dgm:pt>
    <dgm:pt modelId="{4AF3F064-E0D8-4E28-9C38-7D5391EAED62}" type="pres">
      <dgm:prSet presAssocID="{CEA56624-D340-4F9D-948C-5A3B4A2A2786}" presName="composite2" presStyleCnt="0"/>
      <dgm:spPr/>
    </dgm:pt>
    <dgm:pt modelId="{B4687D7E-0DF7-492F-855E-115796902D49}" type="pres">
      <dgm:prSet presAssocID="{CEA56624-D340-4F9D-948C-5A3B4A2A2786}" presName="background2" presStyleLbl="node2" presStyleIdx="0" presStyleCnt="2"/>
      <dgm:spPr/>
    </dgm:pt>
    <dgm:pt modelId="{4BC81F15-22C5-4859-9B37-EC870C20EF04}" type="pres">
      <dgm:prSet presAssocID="{CEA56624-D340-4F9D-948C-5A3B4A2A2786}" presName="text2" presStyleLbl="fgAcc2" presStyleIdx="0" presStyleCnt="2">
        <dgm:presLayoutVars>
          <dgm:chPref val="3"/>
        </dgm:presLayoutVars>
      </dgm:prSet>
      <dgm:spPr/>
    </dgm:pt>
    <dgm:pt modelId="{69E3BF9E-53AB-4C99-9DC0-F79AB8679EEB}" type="pres">
      <dgm:prSet presAssocID="{CEA56624-D340-4F9D-948C-5A3B4A2A2786}" presName="hierChild3" presStyleCnt="0"/>
      <dgm:spPr/>
    </dgm:pt>
    <dgm:pt modelId="{78C9C9FC-25B3-416F-8638-3B79D9120CFB}" type="pres">
      <dgm:prSet presAssocID="{AC5BB990-1F19-4179-8E7D-0AF2947967E2}" presName="Name17" presStyleLbl="parChTrans1D3" presStyleIdx="0" presStyleCnt="6"/>
      <dgm:spPr/>
    </dgm:pt>
    <dgm:pt modelId="{FD50C460-3D5C-49A5-AE4B-6230FC690FF9}" type="pres">
      <dgm:prSet presAssocID="{F03E5DD0-4951-46D0-8ECC-7E78417D1535}" presName="hierRoot3" presStyleCnt="0"/>
      <dgm:spPr/>
    </dgm:pt>
    <dgm:pt modelId="{BCE4CB65-12B4-4BDB-82A4-B2917B700C12}" type="pres">
      <dgm:prSet presAssocID="{F03E5DD0-4951-46D0-8ECC-7E78417D1535}" presName="composite3" presStyleCnt="0"/>
      <dgm:spPr/>
    </dgm:pt>
    <dgm:pt modelId="{3335F489-A2EE-479A-A863-000D9863268C}" type="pres">
      <dgm:prSet presAssocID="{F03E5DD0-4951-46D0-8ECC-7E78417D1535}" presName="background3" presStyleLbl="node3" presStyleIdx="0" presStyleCnt="6"/>
      <dgm:spPr/>
    </dgm:pt>
    <dgm:pt modelId="{43ED6D9F-0788-419B-835A-AC11BA260E1B}" type="pres">
      <dgm:prSet presAssocID="{F03E5DD0-4951-46D0-8ECC-7E78417D1535}" presName="text3" presStyleLbl="fgAcc3" presStyleIdx="0" presStyleCnt="6">
        <dgm:presLayoutVars>
          <dgm:chPref val="3"/>
        </dgm:presLayoutVars>
      </dgm:prSet>
      <dgm:spPr/>
    </dgm:pt>
    <dgm:pt modelId="{DC5E5A38-220C-4886-84C9-4E13A0D33EFA}" type="pres">
      <dgm:prSet presAssocID="{F03E5DD0-4951-46D0-8ECC-7E78417D1535}" presName="hierChild4" presStyleCnt="0"/>
      <dgm:spPr/>
    </dgm:pt>
    <dgm:pt modelId="{538F1367-2751-4DB4-AC57-DB19F5C84709}" type="pres">
      <dgm:prSet presAssocID="{D10D8837-20DF-4005-94EA-2BEBD62EEEC8}" presName="Name17" presStyleLbl="parChTrans1D3" presStyleIdx="1" presStyleCnt="6"/>
      <dgm:spPr/>
    </dgm:pt>
    <dgm:pt modelId="{AD408F07-A0E3-4ABF-83AE-BD97E6234613}" type="pres">
      <dgm:prSet presAssocID="{7346E5E2-EAC0-47A6-B6C4-8255F2FB9A61}" presName="hierRoot3" presStyleCnt="0"/>
      <dgm:spPr/>
    </dgm:pt>
    <dgm:pt modelId="{D1F7E616-E16C-4E3D-A49F-19C0785B1F99}" type="pres">
      <dgm:prSet presAssocID="{7346E5E2-EAC0-47A6-B6C4-8255F2FB9A61}" presName="composite3" presStyleCnt="0"/>
      <dgm:spPr/>
    </dgm:pt>
    <dgm:pt modelId="{8022CB3B-EF80-4F92-B418-510E0D3C1CB2}" type="pres">
      <dgm:prSet presAssocID="{7346E5E2-EAC0-47A6-B6C4-8255F2FB9A61}" presName="background3" presStyleLbl="node3" presStyleIdx="1" presStyleCnt="6"/>
      <dgm:spPr/>
    </dgm:pt>
    <dgm:pt modelId="{087AB6C1-A4D7-4A9D-BE19-6BCBC5C41D85}" type="pres">
      <dgm:prSet presAssocID="{7346E5E2-EAC0-47A6-B6C4-8255F2FB9A61}" presName="text3" presStyleLbl="fgAcc3" presStyleIdx="1" presStyleCnt="6">
        <dgm:presLayoutVars>
          <dgm:chPref val="3"/>
        </dgm:presLayoutVars>
      </dgm:prSet>
      <dgm:spPr/>
    </dgm:pt>
    <dgm:pt modelId="{63641505-C9B7-4FD6-837C-F5AEDC62B658}" type="pres">
      <dgm:prSet presAssocID="{7346E5E2-EAC0-47A6-B6C4-8255F2FB9A61}" presName="hierChild4" presStyleCnt="0"/>
      <dgm:spPr/>
    </dgm:pt>
    <dgm:pt modelId="{0F5406CA-0239-498F-BEA5-6668D1F4231B}" type="pres">
      <dgm:prSet presAssocID="{354FFE40-1EA2-493F-805A-FAC8F2E30201}" presName="Name17" presStyleLbl="parChTrans1D3" presStyleIdx="2" presStyleCnt="6"/>
      <dgm:spPr/>
    </dgm:pt>
    <dgm:pt modelId="{875AA475-68C2-4B28-AC1A-3025AB6DE9DD}" type="pres">
      <dgm:prSet presAssocID="{1D1CB9E8-D3C1-42AC-93C8-E9BB60287221}" presName="hierRoot3" presStyleCnt="0"/>
      <dgm:spPr/>
    </dgm:pt>
    <dgm:pt modelId="{77A5C0AE-2263-488E-976D-FE282C732E30}" type="pres">
      <dgm:prSet presAssocID="{1D1CB9E8-D3C1-42AC-93C8-E9BB60287221}" presName="composite3" presStyleCnt="0"/>
      <dgm:spPr/>
    </dgm:pt>
    <dgm:pt modelId="{EEE45F7E-72EB-49D4-957E-01CDC7C50E0E}" type="pres">
      <dgm:prSet presAssocID="{1D1CB9E8-D3C1-42AC-93C8-E9BB60287221}" presName="background3" presStyleLbl="node3" presStyleIdx="2" presStyleCnt="6"/>
      <dgm:spPr/>
    </dgm:pt>
    <dgm:pt modelId="{CF66BBFF-C671-4376-ACC1-283984900641}" type="pres">
      <dgm:prSet presAssocID="{1D1CB9E8-D3C1-42AC-93C8-E9BB60287221}" presName="text3" presStyleLbl="fgAcc3" presStyleIdx="2" presStyleCnt="6">
        <dgm:presLayoutVars>
          <dgm:chPref val="3"/>
        </dgm:presLayoutVars>
      </dgm:prSet>
      <dgm:spPr/>
    </dgm:pt>
    <dgm:pt modelId="{6F9AB4F7-48F7-49E0-9CC7-433599B85E05}" type="pres">
      <dgm:prSet presAssocID="{1D1CB9E8-D3C1-42AC-93C8-E9BB60287221}" presName="hierChild4" presStyleCnt="0"/>
      <dgm:spPr/>
    </dgm:pt>
    <dgm:pt modelId="{731D4B5F-AE3B-4186-9618-36373AC515FB}" type="pres">
      <dgm:prSet presAssocID="{AB47C05E-EDF6-4F8E-9110-A0CF3B4DC3D2}" presName="Name17" presStyleLbl="parChTrans1D3" presStyleIdx="3" presStyleCnt="6"/>
      <dgm:spPr/>
    </dgm:pt>
    <dgm:pt modelId="{B63F6830-5C5E-4321-981E-0D3245D9A2B7}" type="pres">
      <dgm:prSet presAssocID="{FA8E0BE9-2679-41BB-ABC9-F892572C4851}" presName="hierRoot3" presStyleCnt="0"/>
      <dgm:spPr/>
    </dgm:pt>
    <dgm:pt modelId="{4AFB461E-8857-4DDB-AD47-360FEF5D6A5B}" type="pres">
      <dgm:prSet presAssocID="{FA8E0BE9-2679-41BB-ABC9-F892572C4851}" presName="composite3" presStyleCnt="0"/>
      <dgm:spPr/>
    </dgm:pt>
    <dgm:pt modelId="{6079B358-AE5C-4650-AAC5-BC7D6366C1D7}" type="pres">
      <dgm:prSet presAssocID="{FA8E0BE9-2679-41BB-ABC9-F892572C4851}" presName="background3" presStyleLbl="node3" presStyleIdx="3" presStyleCnt="6"/>
      <dgm:spPr/>
    </dgm:pt>
    <dgm:pt modelId="{B5391A6C-5D10-4D27-B9DC-0321E67792C8}" type="pres">
      <dgm:prSet presAssocID="{FA8E0BE9-2679-41BB-ABC9-F892572C4851}" presName="text3" presStyleLbl="fgAcc3" presStyleIdx="3" presStyleCnt="6">
        <dgm:presLayoutVars>
          <dgm:chPref val="3"/>
        </dgm:presLayoutVars>
      </dgm:prSet>
      <dgm:spPr/>
    </dgm:pt>
    <dgm:pt modelId="{8F0EEB77-DC11-485A-89A0-1F2EDBF89A9E}" type="pres">
      <dgm:prSet presAssocID="{FA8E0BE9-2679-41BB-ABC9-F892572C4851}" presName="hierChild4" presStyleCnt="0"/>
      <dgm:spPr/>
    </dgm:pt>
    <dgm:pt modelId="{0FB9C9F8-405F-41BE-BCC3-030398A3B375}" type="pres">
      <dgm:prSet presAssocID="{5D4457FA-CF3E-4170-8938-456EA3D02491}" presName="Name17" presStyleLbl="parChTrans1D3" presStyleIdx="4" presStyleCnt="6"/>
      <dgm:spPr/>
    </dgm:pt>
    <dgm:pt modelId="{6DFF58BD-48A7-48F8-9F04-979269634771}" type="pres">
      <dgm:prSet presAssocID="{4D9E2BA5-C3B0-426A-806F-E94B2D26C6E2}" presName="hierRoot3" presStyleCnt="0"/>
      <dgm:spPr/>
    </dgm:pt>
    <dgm:pt modelId="{8AF716E5-3201-4ABC-81A4-702E34FA385A}" type="pres">
      <dgm:prSet presAssocID="{4D9E2BA5-C3B0-426A-806F-E94B2D26C6E2}" presName="composite3" presStyleCnt="0"/>
      <dgm:spPr/>
    </dgm:pt>
    <dgm:pt modelId="{5121FD34-E3EB-45FD-A6AF-2B960407248B}" type="pres">
      <dgm:prSet presAssocID="{4D9E2BA5-C3B0-426A-806F-E94B2D26C6E2}" presName="background3" presStyleLbl="node3" presStyleIdx="4" presStyleCnt="6"/>
      <dgm:spPr/>
    </dgm:pt>
    <dgm:pt modelId="{9DEA1BDF-DC8D-4E7C-8CD2-F1AB93678CA6}" type="pres">
      <dgm:prSet presAssocID="{4D9E2BA5-C3B0-426A-806F-E94B2D26C6E2}" presName="text3" presStyleLbl="fgAcc3" presStyleIdx="4" presStyleCnt="6">
        <dgm:presLayoutVars>
          <dgm:chPref val="3"/>
        </dgm:presLayoutVars>
      </dgm:prSet>
      <dgm:spPr/>
    </dgm:pt>
    <dgm:pt modelId="{8CD39B01-2404-40FA-8ACB-3F655297DF2E}" type="pres">
      <dgm:prSet presAssocID="{4D9E2BA5-C3B0-426A-806F-E94B2D26C6E2}" presName="hierChild4" presStyleCnt="0"/>
      <dgm:spPr/>
    </dgm:pt>
    <dgm:pt modelId="{515B2E04-62BE-4A43-9B56-A155B0ABEEDC}" type="pres">
      <dgm:prSet presAssocID="{B2AD3166-F46C-4BFC-B548-6E8426509390}" presName="Name17" presStyleLbl="parChTrans1D3" presStyleIdx="5" presStyleCnt="6"/>
      <dgm:spPr/>
    </dgm:pt>
    <dgm:pt modelId="{F3F1516B-6059-4978-A833-6AD3FD43F5EC}" type="pres">
      <dgm:prSet presAssocID="{EF51CBFD-BE65-4824-AE54-68A8708DBF12}" presName="hierRoot3" presStyleCnt="0"/>
      <dgm:spPr/>
    </dgm:pt>
    <dgm:pt modelId="{4BF0923C-3361-4417-8B49-92FA0792322D}" type="pres">
      <dgm:prSet presAssocID="{EF51CBFD-BE65-4824-AE54-68A8708DBF12}" presName="composite3" presStyleCnt="0"/>
      <dgm:spPr/>
    </dgm:pt>
    <dgm:pt modelId="{E4F11A0E-7F79-4683-A555-CCFE97C07C0F}" type="pres">
      <dgm:prSet presAssocID="{EF51CBFD-BE65-4824-AE54-68A8708DBF12}" presName="background3" presStyleLbl="node3" presStyleIdx="5" presStyleCnt="6"/>
      <dgm:spPr/>
    </dgm:pt>
    <dgm:pt modelId="{DA1A4B7E-35E1-456B-8F53-565ACE187815}" type="pres">
      <dgm:prSet presAssocID="{EF51CBFD-BE65-4824-AE54-68A8708DBF12}" presName="text3" presStyleLbl="fgAcc3" presStyleIdx="5" presStyleCnt="6">
        <dgm:presLayoutVars>
          <dgm:chPref val="3"/>
        </dgm:presLayoutVars>
      </dgm:prSet>
      <dgm:spPr/>
    </dgm:pt>
    <dgm:pt modelId="{C2D8290E-C601-4DE5-B461-A8265D70E830}" type="pres">
      <dgm:prSet presAssocID="{EF51CBFD-BE65-4824-AE54-68A8708DBF12}" presName="hierChild4" presStyleCnt="0"/>
      <dgm:spPr/>
    </dgm:pt>
    <dgm:pt modelId="{88718C8A-E14F-41EE-AD41-7B6ED26801DA}" type="pres">
      <dgm:prSet presAssocID="{938F84F6-5E39-4547-B992-AE6AC6D43C9D}" presName="Name10" presStyleLbl="parChTrans1D2" presStyleIdx="1" presStyleCnt="2"/>
      <dgm:spPr/>
    </dgm:pt>
    <dgm:pt modelId="{4CA5B0C8-2E3B-494A-8307-C95575345C47}" type="pres">
      <dgm:prSet presAssocID="{4E173B15-6D57-428C-8663-9B7DEB841F3F}" presName="hierRoot2" presStyleCnt="0"/>
      <dgm:spPr/>
    </dgm:pt>
    <dgm:pt modelId="{202D6B02-59DB-4A86-9F2F-DBB6009F7125}" type="pres">
      <dgm:prSet presAssocID="{4E173B15-6D57-428C-8663-9B7DEB841F3F}" presName="composite2" presStyleCnt="0"/>
      <dgm:spPr/>
    </dgm:pt>
    <dgm:pt modelId="{BD371927-6833-4522-86BB-DB8C8C8EBA5A}" type="pres">
      <dgm:prSet presAssocID="{4E173B15-6D57-428C-8663-9B7DEB841F3F}" presName="background2" presStyleLbl="node2" presStyleIdx="1" presStyleCnt="2"/>
      <dgm:spPr/>
    </dgm:pt>
    <dgm:pt modelId="{C94299BD-343B-4563-A7D6-75A8E5EBB86C}" type="pres">
      <dgm:prSet presAssocID="{4E173B15-6D57-428C-8663-9B7DEB841F3F}" presName="text2" presStyleLbl="fgAcc2" presStyleIdx="1" presStyleCnt="2">
        <dgm:presLayoutVars>
          <dgm:chPref val="3"/>
        </dgm:presLayoutVars>
      </dgm:prSet>
      <dgm:spPr/>
    </dgm:pt>
    <dgm:pt modelId="{09C26C4C-7C77-43EE-A7F8-A79272D517BD}" type="pres">
      <dgm:prSet presAssocID="{4E173B15-6D57-428C-8663-9B7DEB841F3F}" presName="hierChild3" presStyleCnt="0"/>
      <dgm:spPr/>
    </dgm:pt>
    <dgm:pt modelId="{AD49309D-006B-4349-9597-22D9DBBE23D2}" type="pres">
      <dgm:prSet presAssocID="{DCB56DDD-440F-4DE8-BE24-6AF940384A95}" presName="hierRoot1" presStyleCnt="0"/>
      <dgm:spPr/>
    </dgm:pt>
    <dgm:pt modelId="{6003C97C-1DA2-4494-A4FF-3ECFBD35A323}" type="pres">
      <dgm:prSet presAssocID="{DCB56DDD-440F-4DE8-BE24-6AF940384A95}" presName="composite" presStyleCnt="0"/>
      <dgm:spPr/>
    </dgm:pt>
    <dgm:pt modelId="{ACFBA9B5-36C4-4800-B395-E07A3EBCD865}" type="pres">
      <dgm:prSet presAssocID="{DCB56DDD-440F-4DE8-BE24-6AF940384A95}" presName="background" presStyleLbl="node0" presStyleIdx="1" presStyleCnt="2"/>
      <dgm:spPr/>
    </dgm:pt>
    <dgm:pt modelId="{5312317A-7112-4293-AA3B-B6F0E614710F}" type="pres">
      <dgm:prSet presAssocID="{DCB56DDD-440F-4DE8-BE24-6AF940384A95}" presName="text" presStyleLbl="fgAcc0" presStyleIdx="1" presStyleCnt="2" custLinFactX="-100000" custLinFactNeighborX="-139308" custLinFactNeighborY="342">
        <dgm:presLayoutVars>
          <dgm:chPref val="3"/>
        </dgm:presLayoutVars>
      </dgm:prSet>
      <dgm:spPr/>
    </dgm:pt>
    <dgm:pt modelId="{DF22B016-1D49-4447-AE9B-0B462233EB5A}" type="pres">
      <dgm:prSet presAssocID="{DCB56DDD-440F-4DE8-BE24-6AF940384A95}" presName="hierChild2" presStyleCnt="0"/>
      <dgm:spPr/>
    </dgm:pt>
  </dgm:ptLst>
  <dgm:cxnLst>
    <dgm:cxn modelId="{1E56F709-AB44-4C6E-886E-7DE049F0391D}" type="presOf" srcId="{4D9E2BA5-C3B0-426A-806F-E94B2D26C6E2}" destId="{9DEA1BDF-DC8D-4E7C-8CD2-F1AB93678CA6}" srcOrd="0" destOrd="0" presId="urn:microsoft.com/office/officeart/2005/8/layout/hierarchy1"/>
    <dgm:cxn modelId="{46441E11-9B16-44DE-A204-C4405D533037}" type="presOf" srcId="{CEA56624-D340-4F9D-948C-5A3B4A2A2786}" destId="{4BC81F15-22C5-4859-9B37-EC870C20EF04}" srcOrd="0" destOrd="0" presId="urn:microsoft.com/office/officeart/2005/8/layout/hierarchy1"/>
    <dgm:cxn modelId="{4C68D212-4FEB-4BCC-80C0-920D15E6AC91}" type="presOf" srcId="{938F84F6-5E39-4547-B992-AE6AC6D43C9D}" destId="{88718C8A-E14F-41EE-AD41-7B6ED26801DA}" srcOrd="0" destOrd="0" presId="urn:microsoft.com/office/officeart/2005/8/layout/hierarchy1"/>
    <dgm:cxn modelId="{AD11C618-3F26-42E7-BAC7-018CBF9C3998}" srcId="{CEA56624-D340-4F9D-948C-5A3B4A2A2786}" destId="{4D9E2BA5-C3B0-426A-806F-E94B2D26C6E2}" srcOrd="4" destOrd="0" parTransId="{5D4457FA-CF3E-4170-8938-456EA3D02491}" sibTransId="{E7275639-FA81-4416-BC96-F35E81DD3361}"/>
    <dgm:cxn modelId="{A4B4971D-78F6-4429-B20E-3C05D48D8214}" type="presOf" srcId="{5D30C20E-EFD6-4FE0-BEB6-7BC985782521}" destId="{6998051F-E6D5-4D68-BA42-950C566CC622}" srcOrd="0" destOrd="0" presId="urn:microsoft.com/office/officeart/2005/8/layout/hierarchy1"/>
    <dgm:cxn modelId="{DCA9A12F-B337-40F2-B35F-4397380DFDFC}" type="presOf" srcId="{F03E5DD0-4951-46D0-8ECC-7E78417D1535}" destId="{43ED6D9F-0788-419B-835A-AC11BA260E1B}" srcOrd="0" destOrd="0" presId="urn:microsoft.com/office/officeart/2005/8/layout/hierarchy1"/>
    <dgm:cxn modelId="{85D3C034-F69D-4E07-BA6D-1D3C166FA61F}" type="presOf" srcId="{AC5BB990-1F19-4179-8E7D-0AF2947967E2}" destId="{78C9C9FC-25B3-416F-8638-3B79D9120CFB}" srcOrd="0" destOrd="0" presId="urn:microsoft.com/office/officeart/2005/8/layout/hierarchy1"/>
    <dgm:cxn modelId="{F386A23C-C8A0-4C24-918B-DC9C96EDA43A}" type="presOf" srcId="{FA8E0BE9-2679-41BB-ABC9-F892572C4851}" destId="{B5391A6C-5D10-4D27-B9DC-0321E67792C8}" srcOrd="0" destOrd="0" presId="urn:microsoft.com/office/officeart/2005/8/layout/hierarchy1"/>
    <dgm:cxn modelId="{0F40AC42-EF89-4A53-9A8C-22037E7CDB28}" type="presOf" srcId="{D10D8837-20DF-4005-94EA-2BEBD62EEEC8}" destId="{538F1367-2751-4DB4-AC57-DB19F5C84709}" srcOrd="0" destOrd="0" presId="urn:microsoft.com/office/officeart/2005/8/layout/hierarchy1"/>
    <dgm:cxn modelId="{E37C3C92-F1AF-414C-B154-E3E9C5B09379}" type="presOf" srcId="{5D4457FA-CF3E-4170-8938-456EA3D02491}" destId="{0FB9C9F8-405F-41BE-BCC3-030398A3B375}" srcOrd="0" destOrd="0" presId="urn:microsoft.com/office/officeart/2005/8/layout/hierarchy1"/>
    <dgm:cxn modelId="{6226D395-6940-4DC5-87B5-C488531FA1BB}" type="presOf" srcId="{ECE84D4B-A884-43D6-984C-78C9B7CA722E}" destId="{8C773572-7F93-460B-BBAF-3B32038694F2}" srcOrd="0" destOrd="0" presId="urn:microsoft.com/office/officeart/2005/8/layout/hierarchy1"/>
    <dgm:cxn modelId="{B94BC19D-FB5D-4611-8E95-91CF14CC6B3D}" type="presOf" srcId="{7346E5E2-EAC0-47A6-B6C4-8255F2FB9A61}" destId="{087AB6C1-A4D7-4A9D-BE19-6BCBC5C41D85}" srcOrd="0" destOrd="0" presId="urn:microsoft.com/office/officeart/2005/8/layout/hierarchy1"/>
    <dgm:cxn modelId="{1BCDCAAA-A4E5-40D3-B592-0E62042DF1AB}" srcId="{CEA56624-D340-4F9D-948C-5A3B4A2A2786}" destId="{FA8E0BE9-2679-41BB-ABC9-F892572C4851}" srcOrd="3" destOrd="0" parTransId="{AB47C05E-EDF6-4F8E-9110-A0CF3B4DC3D2}" sibTransId="{45AADF50-B001-4C3E-BEBC-742091F35BA3}"/>
    <dgm:cxn modelId="{5E8B24AD-3ACA-4825-A0B7-62401FC6CC74}" type="presOf" srcId="{EF51CBFD-BE65-4824-AE54-68A8708DBF12}" destId="{DA1A4B7E-35E1-456B-8F53-565ACE187815}" srcOrd="0" destOrd="0" presId="urn:microsoft.com/office/officeart/2005/8/layout/hierarchy1"/>
    <dgm:cxn modelId="{5978CEB0-FD52-4899-BD89-838196F3AAB2}" type="presOf" srcId="{F922DD99-DBF6-4C37-8F47-CBE3335F5C81}" destId="{2B3FBFD8-FEE8-4051-AD0F-5EE6A1942292}" srcOrd="0" destOrd="0" presId="urn:microsoft.com/office/officeart/2005/8/layout/hierarchy1"/>
    <dgm:cxn modelId="{EECF17B3-BDA1-447D-834D-C0A895623239}" srcId="{ECE84D4B-A884-43D6-984C-78C9B7CA722E}" destId="{DCB56DDD-440F-4DE8-BE24-6AF940384A95}" srcOrd="1" destOrd="0" parTransId="{98AD73C5-F3CD-4B53-AC35-3ECF5E7E5095}" sibTransId="{BBEDF0DA-FA0A-4997-8C46-FC91A2F43A5E}"/>
    <dgm:cxn modelId="{3956BBB7-F309-45B7-A1A5-B054D0BE2D65}" srcId="{F922DD99-DBF6-4C37-8F47-CBE3335F5C81}" destId="{4E173B15-6D57-428C-8663-9B7DEB841F3F}" srcOrd="1" destOrd="0" parTransId="{938F84F6-5E39-4547-B992-AE6AC6D43C9D}" sibTransId="{B6B99B68-D509-4C1A-AE22-715FE7E831A7}"/>
    <dgm:cxn modelId="{C9207BBB-0FCA-4B00-9912-ED47BEEC4DE5}" srcId="{CEA56624-D340-4F9D-948C-5A3B4A2A2786}" destId="{1D1CB9E8-D3C1-42AC-93C8-E9BB60287221}" srcOrd="2" destOrd="0" parTransId="{354FFE40-1EA2-493F-805A-FAC8F2E30201}" sibTransId="{03C929D6-459B-4F2D-B34A-EC526A91E83E}"/>
    <dgm:cxn modelId="{84D9F7C1-D13E-4E62-8925-B7F6E5B97E7F}" type="presOf" srcId="{1D1CB9E8-D3C1-42AC-93C8-E9BB60287221}" destId="{CF66BBFF-C671-4376-ACC1-283984900641}" srcOrd="0" destOrd="0" presId="urn:microsoft.com/office/officeart/2005/8/layout/hierarchy1"/>
    <dgm:cxn modelId="{F7269BC8-0C8F-433F-B72E-3DED339317EA}" srcId="{F922DD99-DBF6-4C37-8F47-CBE3335F5C81}" destId="{CEA56624-D340-4F9D-948C-5A3B4A2A2786}" srcOrd="0" destOrd="0" parTransId="{5D30C20E-EFD6-4FE0-BEB6-7BC985782521}" sibTransId="{963C0365-D950-4DD4-B64A-AF0630B77209}"/>
    <dgm:cxn modelId="{1366B2D4-E89B-4F46-9957-E03083E8DE6D}" srcId="{ECE84D4B-A884-43D6-984C-78C9B7CA722E}" destId="{F922DD99-DBF6-4C37-8F47-CBE3335F5C81}" srcOrd="0" destOrd="0" parTransId="{FDDD9C64-3F9C-4262-80F0-7B3F32689457}" sibTransId="{856A5866-794E-476D-B22F-4C7F1FC9A883}"/>
    <dgm:cxn modelId="{1B1C87D7-DEE0-4CF9-8246-BFF6865D38E4}" type="presOf" srcId="{AB47C05E-EDF6-4F8E-9110-A0CF3B4DC3D2}" destId="{731D4B5F-AE3B-4186-9618-36373AC515FB}" srcOrd="0" destOrd="0" presId="urn:microsoft.com/office/officeart/2005/8/layout/hierarchy1"/>
    <dgm:cxn modelId="{573A98D7-7C91-4043-B166-BEA982FBCE4F}" type="presOf" srcId="{DCB56DDD-440F-4DE8-BE24-6AF940384A95}" destId="{5312317A-7112-4293-AA3B-B6F0E614710F}" srcOrd="0" destOrd="0" presId="urn:microsoft.com/office/officeart/2005/8/layout/hierarchy1"/>
    <dgm:cxn modelId="{4C202BD8-2D76-4F21-9E8A-66B4064C2841}" srcId="{CEA56624-D340-4F9D-948C-5A3B4A2A2786}" destId="{7346E5E2-EAC0-47A6-B6C4-8255F2FB9A61}" srcOrd="1" destOrd="0" parTransId="{D10D8837-20DF-4005-94EA-2BEBD62EEEC8}" sibTransId="{A11FB611-7808-4052-A512-F68F586F5963}"/>
    <dgm:cxn modelId="{441C25DA-4327-4A06-AA6F-399E6629BFF9}" type="presOf" srcId="{354FFE40-1EA2-493F-805A-FAC8F2E30201}" destId="{0F5406CA-0239-498F-BEA5-6668D1F4231B}" srcOrd="0" destOrd="0" presId="urn:microsoft.com/office/officeart/2005/8/layout/hierarchy1"/>
    <dgm:cxn modelId="{BD6226DB-F016-49B5-9850-1DEA536452CD}" type="presOf" srcId="{B2AD3166-F46C-4BFC-B548-6E8426509390}" destId="{515B2E04-62BE-4A43-9B56-A155B0ABEEDC}" srcOrd="0" destOrd="0" presId="urn:microsoft.com/office/officeart/2005/8/layout/hierarchy1"/>
    <dgm:cxn modelId="{A1E927E9-1A65-407F-8EDB-D8E1BCF62B69}" type="presOf" srcId="{4E173B15-6D57-428C-8663-9B7DEB841F3F}" destId="{C94299BD-343B-4563-A7D6-75A8E5EBB86C}" srcOrd="0" destOrd="0" presId="urn:microsoft.com/office/officeart/2005/8/layout/hierarchy1"/>
    <dgm:cxn modelId="{9AE169F1-2506-43F2-9CEF-43CAB3F9A89D}" srcId="{CEA56624-D340-4F9D-948C-5A3B4A2A2786}" destId="{EF51CBFD-BE65-4824-AE54-68A8708DBF12}" srcOrd="5" destOrd="0" parTransId="{B2AD3166-F46C-4BFC-B548-6E8426509390}" sibTransId="{EB4F3323-3B3A-4507-8C51-59B24689F78C}"/>
    <dgm:cxn modelId="{204D83FA-A90C-4FA6-969F-116024025686}" srcId="{CEA56624-D340-4F9D-948C-5A3B4A2A2786}" destId="{F03E5DD0-4951-46D0-8ECC-7E78417D1535}" srcOrd="0" destOrd="0" parTransId="{AC5BB990-1F19-4179-8E7D-0AF2947967E2}" sibTransId="{0017F8AE-B867-4818-A1E9-E28F2DF83352}"/>
    <dgm:cxn modelId="{087251C2-45A0-4299-B12C-19224EBBFB85}" type="presParOf" srcId="{8C773572-7F93-460B-BBAF-3B32038694F2}" destId="{53531C59-3D71-410C-BD36-968CF4D07BC9}" srcOrd="0" destOrd="0" presId="urn:microsoft.com/office/officeart/2005/8/layout/hierarchy1"/>
    <dgm:cxn modelId="{BC40B1B2-AC7F-4C20-ACF6-2495D5ED6D1B}" type="presParOf" srcId="{53531C59-3D71-410C-BD36-968CF4D07BC9}" destId="{C712D4B9-1B67-441E-ACF5-A5AA5ECA3CBE}" srcOrd="0" destOrd="0" presId="urn:microsoft.com/office/officeart/2005/8/layout/hierarchy1"/>
    <dgm:cxn modelId="{ADF533B3-C4C3-46B0-A4B7-B5BBEC5F96DA}" type="presParOf" srcId="{C712D4B9-1B67-441E-ACF5-A5AA5ECA3CBE}" destId="{50516E30-72E5-4026-8262-95670F0BB262}" srcOrd="0" destOrd="0" presId="urn:microsoft.com/office/officeart/2005/8/layout/hierarchy1"/>
    <dgm:cxn modelId="{047161BF-104C-4B4E-BD2D-D574E8E2E675}" type="presParOf" srcId="{C712D4B9-1B67-441E-ACF5-A5AA5ECA3CBE}" destId="{2B3FBFD8-FEE8-4051-AD0F-5EE6A1942292}" srcOrd="1" destOrd="0" presId="urn:microsoft.com/office/officeart/2005/8/layout/hierarchy1"/>
    <dgm:cxn modelId="{6A0708EE-386E-43CA-A227-6682AB2A71D6}" type="presParOf" srcId="{53531C59-3D71-410C-BD36-968CF4D07BC9}" destId="{3D8B78AE-3924-43AD-A5C1-ED7172E7FF63}" srcOrd="1" destOrd="0" presId="urn:microsoft.com/office/officeart/2005/8/layout/hierarchy1"/>
    <dgm:cxn modelId="{99EB89A8-382B-4B90-BD8C-48DD938EEA08}" type="presParOf" srcId="{3D8B78AE-3924-43AD-A5C1-ED7172E7FF63}" destId="{6998051F-E6D5-4D68-BA42-950C566CC622}" srcOrd="0" destOrd="0" presId="urn:microsoft.com/office/officeart/2005/8/layout/hierarchy1"/>
    <dgm:cxn modelId="{BA0E77A4-1D43-41B2-9828-81E1FFCF5066}" type="presParOf" srcId="{3D8B78AE-3924-43AD-A5C1-ED7172E7FF63}" destId="{95D643AC-1BD0-4F2D-B0BD-B5C4BB411B85}" srcOrd="1" destOrd="0" presId="urn:microsoft.com/office/officeart/2005/8/layout/hierarchy1"/>
    <dgm:cxn modelId="{43A1115B-C775-44C4-9EE9-BC6BB77C0256}" type="presParOf" srcId="{95D643AC-1BD0-4F2D-B0BD-B5C4BB411B85}" destId="{4AF3F064-E0D8-4E28-9C38-7D5391EAED62}" srcOrd="0" destOrd="0" presId="urn:microsoft.com/office/officeart/2005/8/layout/hierarchy1"/>
    <dgm:cxn modelId="{356E4C4B-5B52-4C5E-8A43-DA81563A8111}" type="presParOf" srcId="{4AF3F064-E0D8-4E28-9C38-7D5391EAED62}" destId="{B4687D7E-0DF7-492F-855E-115796902D49}" srcOrd="0" destOrd="0" presId="urn:microsoft.com/office/officeart/2005/8/layout/hierarchy1"/>
    <dgm:cxn modelId="{8C92E179-4460-4683-8684-94415E2E7329}" type="presParOf" srcId="{4AF3F064-E0D8-4E28-9C38-7D5391EAED62}" destId="{4BC81F15-22C5-4859-9B37-EC870C20EF04}" srcOrd="1" destOrd="0" presId="urn:microsoft.com/office/officeart/2005/8/layout/hierarchy1"/>
    <dgm:cxn modelId="{5A0C55A1-98A5-4A81-B909-48C3C50A3402}" type="presParOf" srcId="{95D643AC-1BD0-4F2D-B0BD-B5C4BB411B85}" destId="{69E3BF9E-53AB-4C99-9DC0-F79AB8679EEB}" srcOrd="1" destOrd="0" presId="urn:microsoft.com/office/officeart/2005/8/layout/hierarchy1"/>
    <dgm:cxn modelId="{725F8005-8E9D-41C7-90C8-8ED759F20315}" type="presParOf" srcId="{69E3BF9E-53AB-4C99-9DC0-F79AB8679EEB}" destId="{78C9C9FC-25B3-416F-8638-3B79D9120CFB}" srcOrd="0" destOrd="0" presId="urn:microsoft.com/office/officeart/2005/8/layout/hierarchy1"/>
    <dgm:cxn modelId="{AAB092A2-6C93-4334-BDA6-59F22198A830}" type="presParOf" srcId="{69E3BF9E-53AB-4C99-9DC0-F79AB8679EEB}" destId="{FD50C460-3D5C-49A5-AE4B-6230FC690FF9}" srcOrd="1" destOrd="0" presId="urn:microsoft.com/office/officeart/2005/8/layout/hierarchy1"/>
    <dgm:cxn modelId="{26A008A8-41D4-477B-83D1-B7FFE25164E0}" type="presParOf" srcId="{FD50C460-3D5C-49A5-AE4B-6230FC690FF9}" destId="{BCE4CB65-12B4-4BDB-82A4-B2917B700C12}" srcOrd="0" destOrd="0" presId="urn:microsoft.com/office/officeart/2005/8/layout/hierarchy1"/>
    <dgm:cxn modelId="{BA8A1DFA-9C33-4905-88A2-92F6ED839281}" type="presParOf" srcId="{BCE4CB65-12B4-4BDB-82A4-B2917B700C12}" destId="{3335F489-A2EE-479A-A863-000D9863268C}" srcOrd="0" destOrd="0" presId="urn:microsoft.com/office/officeart/2005/8/layout/hierarchy1"/>
    <dgm:cxn modelId="{7189A626-CA4B-4512-A329-6E4FD169B9E8}" type="presParOf" srcId="{BCE4CB65-12B4-4BDB-82A4-B2917B700C12}" destId="{43ED6D9F-0788-419B-835A-AC11BA260E1B}" srcOrd="1" destOrd="0" presId="urn:microsoft.com/office/officeart/2005/8/layout/hierarchy1"/>
    <dgm:cxn modelId="{83728127-737B-4BD7-9301-EF20E1A07163}" type="presParOf" srcId="{FD50C460-3D5C-49A5-AE4B-6230FC690FF9}" destId="{DC5E5A38-220C-4886-84C9-4E13A0D33EFA}" srcOrd="1" destOrd="0" presId="urn:microsoft.com/office/officeart/2005/8/layout/hierarchy1"/>
    <dgm:cxn modelId="{C679EC7F-A749-464B-99A5-78D2D2D01D5E}" type="presParOf" srcId="{69E3BF9E-53AB-4C99-9DC0-F79AB8679EEB}" destId="{538F1367-2751-4DB4-AC57-DB19F5C84709}" srcOrd="2" destOrd="0" presId="urn:microsoft.com/office/officeart/2005/8/layout/hierarchy1"/>
    <dgm:cxn modelId="{54219134-6C72-452E-918B-5E7A215A4CBE}" type="presParOf" srcId="{69E3BF9E-53AB-4C99-9DC0-F79AB8679EEB}" destId="{AD408F07-A0E3-4ABF-83AE-BD97E6234613}" srcOrd="3" destOrd="0" presId="urn:microsoft.com/office/officeart/2005/8/layout/hierarchy1"/>
    <dgm:cxn modelId="{94C24F76-DA44-4847-A327-8C2FBB12E777}" type="presParOf" srcId="{AD408F07-A0E3-4ABF-83AE-BD97E6234613}" destId="{D1F7E616-E16C-4E3D-A49F-19C0785B1F99}" srcOrd="0" destOrd="0" presId="urn:microsoft.com/office/officeart/2005/8/layout/hierarchy1"/>
    <dgm:cxn modelId="{571B1943-E880-482A-8F45-7334B30C91E7}" type="presParOf" srcId="{D1F7E616-E16C-4E3D-A49F-19C0785B1F99}" destId="{8022CB3B-EF80-4F92-B418-510E0D3C1CB2}" srcOrd="0" destOrd="0" presId="urn:microsoft.com/office/officeart/2005/8/layout/hierarchy1"/>
    <dgm:cxn modelId="{EFB92538-F732-4D5A-9E58-4A998084656B}" type="presParOf" srcId="{D1F7E616-E16C-4E3D-A49F-19C0785B1F99}" destId="{087AB6C1-A4D7-4A9D-BE19-6BCBC5C41D85}" srcOrd="1" destOrd="0" presId="urn:microsoft.com/office/officeart/2005/8/layout/hierarchy1"/>
    <dgm:cxn modelId="{DB66BC15-D231-4F21-B7C2-D16ECB0F425B}" type="presParOf" srcId="{AD408F07-A0E3-4ABF-83AE-BD97E6234613}" destId="{63641505-C9B7-4FD6-837C-F5AEDC62B658}" srcOrd="1" destOrd="0" presId="urn:microsoft.com/office/officeart/2005/8/layout/hierarchy1"/>
    <dgm:cxn modelId="{0D6A14CD-2A34-4062-B217-72AF7DD7D898}" type="presParOf" srcId="{69E3BF9E-53AB-4C99-9DC0-F79AB8679EEB}" destId="{0F5406CA-0239-498F-BEA5-6668D1F4231B}" srcOrd="4" destOrd="0" presId="urn:microsoft.com/office/officeart/2005/8/layout/hierarchy1"/>
    <dgm:cxn modelId="{493D5A3B-247D-4089-AAF0-EB8B5E017FC8}" type="presParOf" srcId="{69E3BF9E-53AB-4C99-9DC0-F79AB8679EEB}" destId="{875AA475-68C2-4B28-AC1A-3025AB6DE9DD}" srcOrd="5" destOrd="0" presId="urn:microsoft.com/office/officeart/2005/8/layout/hierarchy1"/>
    <dgm:cxn modelId="{14839715-8C7B-4702-BED8-FD89FA83053C}" type="presParOf" srcId="{875AA475-68C2-4B28-AC1A-3025AB6DE9DD}" destId="{77A5C0AE-2263-488E-976D-FE282C732E30}" srcOrd="0" destOrd="0" presId="urn:microsoft.com/office/officeart/2005/8/layout/hierarchy1"/>
    <dgm:cxn modelId="{768358A2-2842-456A-8F56-53EF2CD48CCF}" type="presParOf" srcId="{77A5C0AE-2263-488E-976D-FE282C732E30}" destId="{EEE45F7E-72EB-49D4-957E-01CDC7C50E0E}" srcOrd="0" destOrd="0" presId="urn:microsoft.com/office/officeart/2005/8/layout/hierarchy1"/>
    <dgm:cxn modelId="{45B6670F-4E74-4F0D-BBB4-255027B4FAA1}" type="presParOf" srcId="{77A5C0AE-2263-488E-976D-FE282C732E30}" destId="{CF66BBFF-C671-4376-ACC1-283984900641}" srcOrd="1" destOrd="0" presId="urn:microsoft.com/office/officeart/2005/8/layout/hierarchy1"/>
    <dgm:cxn modelId="{7551F303-DFBD-40D2-B115-53C3872C5AA6}" type="presParOf" srcId="{875AA475-68C2-4B28-AC1A-3025AB6DE9DD}" destId="{6F9AB4F7-48F7-49E0-9CC7-433599B85E05}" srcOrd="1" destOrd="0" presId="urn:microsoft.com/office/officeart/2005/8/layout/hierarchy1"/>
    <dgm:cxn modelId="{2A5D4626-C5B3-4948-813B-F0A56A9A9B0D}" type="presParOf" srcId="{69E3BF9E-53AB-4C99-9DC0-F79AB8679EEB}" destId="{731D4B5F-AE3B-4186-9618-36373AC515FB}" srcOrd="6" destOrd="0" presId="urn:microsoft.com/office/officeart/2005/8/layout/hierarchy1"/>
    <dgm:cxn modelId="{8F26F2F8-9404-4B6B-8483-95A75E32DCC7}" type="presParOf" srcId="{69E3BF9E-53AB-4C99-9DC0-F79AB8679EEB}" destId="{B63F6830-5C5E-4321-981E-0D3245D9A2B7}" srcOrd="7" destOrd="0" presId="urn:microsoft.com/office/officeart/2005/8/layout/hierarchy1"/>
    <dgm:cxn modelId="{F6FF266A-7F7E-4FCA-8828-AB37DBA043A1}" type="presParOf" srcId="{B63F6830-5C5E-4321-981E-0D3245D9A2B7}" destId="{4AFB461E-8857-4DDB-AD47-360FEF5D6A5B}" srcOrd="0" destOrd="0" presId="urn:microsoft.com/office/officeart/2005/8/layout/hierarchy1"/>
    <dgm:cxn modelId="{0A4FC2C1-4ED6-494D-8D84-4D95125E5AC4}" type="presParOf" srcId="{4AFB461E-8857-4DDB-AD47-360FEF5D6A5B}" destId="{6079B358-AE5C-4650-AAC5-BC7D6366C1D7}" srcOrd="0" destOrd="0" presId="urn:microsoft.com/office/officeart/2005/8/layout/hierarchy1"/>
    <dgm:cxn modelId="{8BE3936A-6C75-4E21-8D2C-C32C8C775C2D}" type="presParOf" srcId="{4AFB461E-8857-4DDB-AD47-360FEF5D6A5B}" destId="{B5391A6C-5D10-4D27-B9DC-0321E67792C8}" srcOrd="1" destOrd="0" presId="urn:microsoft.com/office/officeart/2005/8/layout/hierarchy1"/>
    <dgm:cxn modelId="{6D19DEA5-1470-4813-8D0C-5977FAF0BC21}" type="presParOf" srcId="{B63F6830-5C5E-4321-981E-0D3245D9A2B7}" destId="{8F0EEB77-DC11-485A-89A0-1F2EDBF89A9E}" srcOrd="1" destOrd="0" presId="urn:microsoft.com/office/officeart/2005/8/layout/hierarchy1"/>
    <dgm:cxn modelId="{CEF17E31-3D2F-40A7-8243-FF83F6029EA6}" type="presParOf" srcId="{69E3BF9E-53AB-4C99-9DC0-F79AB8679EEB}" destId="{0FB9C9F8-405F-41BE-BCC3-030398A3B375}" srcOrd="8" destOrd="0" presId="urn:microsoft.com/office/officeart/2005/8/layout/hierarchy1"/>
    <dgm:cxn modelId="{331DBFC7-8E6E-4F66-8869-F7CDF0E91D67}" type="presParOf" srcId="{69E3BF9E-53AB-4C99-9DC0-F79AB8679EEB}" destId="{6DFF58BD-48A7-48F8-9F04-979269634771}" srcOrd="9" destOrd="0" presId="urn:microsoft.com/office/officeart/2005/8/layout/hierarchy1"/>
    <dgm:cxn modelId="{652B7C10-D348-4FBA-BCA8-C3D1B8F8C053}" type="presParOf" srcId="{6DFF58BD-48A7-48F8-9F04-979269634771}" destId="{8AF716E5-3201-4ABC-81A4-702E34FA385A}" srcOrd="0" destOrd="0" presId="urn:microsoft.com/office/officeart/2005/8/layout/hierarchy1"/>
    <dgm:cxn modelId="{423A2F42-A5AB-4154-B07B-78BA321864D8}" type="presParOf" srcId="{8AF716E5-3201-4ABC-81A4-702E34FA385A}" destId="{5121FD34-E3EB-45FD-A6AF-2B960407248B}" srcOrd="0" destOrd="0" presId="urn:microsoft.com/office/officeart/2005/8/layout/hierarchy1"/>
    <dgm:cxn modelId="{A9D53B9D-E0E9-4FA3-AC73-E6390E40887E}" type="presParOf" srcId="{8AF716E5-3201-4ABC-81A4-702E34FA385A}" destId="{9DEA1BDF-DC8D-4E7C-8CD2-F1AB93678CA6}" srcOrd="1" destOrd="0" presId="urn:microsoft.com/office/officeart/2005/8/layout/hierarchy1"/>
    <dgm:cxn modelId="{4E45DCA4-842B-4F0C-8CA4-591A0098F9AB}" type="presParOf" srcId="{6DFF58BD-48A7-48F8-9F04-979269634771}" destId="{8CD39B01-2404-40FA-8ACB-3F655297DF2E}" srcOrd="1" destOrd="0" presId="urn:microsoft.com/office/officeart/2005/8/layout/hierarchy1"/>
    <dgm:cxn modelId="{0C073ED4-8F65-41F0-93E2-602C24F220EA}" type="presParOf" srcId="{69E3BF9E-53AB-4C99-9DC0-F79AB8679EEB}" destId="{515B2E04-62BE-4A43-9B56-A155B0ABEEDC}" srcOrd="10" destOrd="0" presId="urn:microsoft.com/office/officeart/2005/8/layout/hierarchy1"/>
    <dgm:cxn modelId="{E2EB711A-BB17-46E9-87A9-A778DD1363EB}" type="presParOf" srcId="{69E3BF9E-53AB-4C99-9DC0-F79AB8679EEB}" destId="{F3F1516B-6059-4978-A833-6AD3FD43F5EC}" srcOrd="11" destOrd="0" presId="urn:microsoft.com/office/officeart/2005/8/layout/hierarchy1"/>
    <dgm:cxn modelId="{48B288FA-9998-4B91-8AE8-6EF707A194F5}" type="presParOf" srcId="{F3F1516B-6059-4978-A833-6AD3FD43F5EC}" destId="{4BF0923C-3361-4417-8B49-92FA0792322D}" srcOrd="0" destOrd="0" presId="urn:microsoft.com/office/officeart/2005/8/layout/hierarchy1"/>
    <dgm:cxn modelId="{CFBAF9E3-8AFB-471F-93AA-29A750D1293E}" type="presParOf" srcId="{4BF0923C-3361-4417-8B49-92FA0792322D}" destId="{E4F11A0E-7F79-4683-A555-CCFE97C07C0F}" srcOrd="0" destOrd="0" presId="urn:microsoft.com/office/officeart/2005/8/layout/hierarchy1"/>
    <dgm:cxn modelId="{B69AB626-F6EC-4395-BC5F-883F98EEA0CD}" type="presParOf" srcId="{4BF0923C-3361-4417-8B49-92FA0792322D}" destId="{DA1A4B7E-35E1-456B-8F53-565ACE187815}" srcOrd="1" destOrd="0" presId="urn:microsoft.com/office/officeart/2005/8/layout/hierarchy1"/>
    <dgm:cxn modelId="{391C8C79-869D-4DB6-AEC9-44B2CB167079}" type="presParOf" srcId="{F3F1516B-6059-4978-A833-6AD3FD43F5EC}" destId="{C2D8290E-C601-4DE5-B461-A8265D70E830}" srcOrd="1" destOrd="0" presId="urn:microsoft.com/office/officeart/2005/8/layout/hierarchy1"/>
    <dgm:cxn modelId="{09FAB57C-31E5-4F00-B971-F04AAE1EE244}" type="presParOf" srcId="{3D8B78AE-3924-43AD-A5C1-ED7172E7FF63}" destId="{88718C8A-E14F-41EE-AD41-7B6ED26801DA}" srcOrd="2" destOrd="0" presId="urn:microsoft.com/office/officeart/2005/8/layout/hierarchy1"/>
    <dgm:cxn modelId="{DFD8C81F-E843-4D1A-9AAC-DAF2E8FC105A}" type="presParOf" srcId="{3D8B78AE-3924-43AD-A5C1-ED7172E7FF63}" destId="{4CA5B0C8-2E3B-494A-8307-C95575345C47}" srcOrd="3" destOrd="0" presId="urn:microsoft.com/office/officeart/2005/8/layout/hierarchy1"/>
    <dgm:cxn modelId="{FE7DF49B-1448-4B52-8023-34EE857E1FC7}" type="presParOf" srcId="{4CA5B0C8-2E3B-494A-8307-C95575345C47}" destId="{202D6B02-59DB-4A86-9F2F-DBB6009F7125}" srcOrd="0" destOrd="0" presId="urn:microsoft.com/office/officeart/2005/8/layout/hierarchy1"/>
    <dgm:cxn modelId="{A3887191-8DED-4EBB-919C-5D577454C03A}" type="presParOf" srcId="{202D6B02-59DB-4A86-9F2F-DBB6009F7125}" destId="{BD371927-6833-4522-86BB-DB8C8C8EBA5A}" srcOrd="0" destOrd="0" presId="urn:microsoft.com/office/officeart/2005/8/layout/hierarchy1"/>
    <dgm:cxn modelId="{CFB8B698-0C15-499E-BB60-6ED5EF9D99D5}" type="presParOf" srcId="{202D6B02-59DB-4A86-9F2F-DBB6009F7125}" destId="{C94299BD-343B-4563-A7D6-75A8E5EBB86C}" srcOrd="1" destOrd="0" presId="urn:microsoft.com/office/officeart/2005/8/layout/hierarchy1"/>
    <dgm:cxn modelId="{41516FBF-6A65-40A6-BFC3-6680110233F5}" type="presParOf" srcId="{4CA5B0C8-2E3B-494A-8307-C95575345C47}" destId="{09C26C4C-7C77-43EE-A7F8-A79272D517BD}" srcOrd="1" destOrd="0" presId="urn:microsoft.com/office/officeart/2005/8/layout/hierarchy1"/>
    <dgm:cxn modelId="{AFBF99F2-FB17-4FD7-A1BE-A41EC6D691D9}" type="presParOf" srcId="{8C773572-7F93-460B-BBAF-3B32038694F2}" destId="{AD49309D-006B-4349-9597-22D9DBBE23D2}" srcOrd="1" destOrd="0" presId="urn:microsoft.com/office/officeart/2005/8/layout/hierarchy1"/>
    <dgm:cxn modelId="{B4255645-C9F7-44B1-A075-E5EF023E1D8A}" type="presParOf" srcId="{AD49309D-006B-4349-9597-22D9DBBE23D2}" destId="{6003C97C-1DA2-4494-A4FF-3ECFBD35A323}" srcOrd="0" destOrd="0" presId="urn:microsoft.com/office/officeart/2005/8/layout/hierarchy1"/>
    <dgm:cxn modelId="{831A92AF-FCE1-4B53-B18A-9FC984D14DFD}" type="presParOf" srcId="{6003C97C-1DA2-4494-A4FF-3ECFBD35A323}" destId="{ACFBA9B5-36C4-4800-B395-E07A3EBCD865}" srcOrd="0" destOrd="0" presId="urn:microsoft.com/office/officeart/2005/8/layout/hierarchy1"/>
    <dgm:cxn modelId="{0094215C-1945-475C-B4CF-A9FB58F5A87B}" type="presParOf" srcId="{6003C97C-1DA2-4494-A4FF-3ECFBD35A323}" destId="{5312317A-7112-4293-AA3B-B6F0E614710F}" srcOrd="1" destOrd="0" presId="urn:microsoft.com/office/officeart/2005/8/layout/hierarchy1"/>
    <dgm:cxn modelId="{B5D9C3A6-AB87-4ED3-9B75-8018D51B7BB7}" type="presParOf" srcId="{AD49309D-006B-4349-9597-22D9DBBE23D2}" destId="{DF22B016-1D49-4447-AE9B-0B462233EB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6E355AD-4BEF-4A96-BE18-610B228F8B0C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D8883434-3A22-40BE-AB39-E2554B34BA6C}">
      <dgm:prSet phldrT="[Text]" phldr="0"/>
      <dgm:spPr/>
      <dgm:t>
        <a:bodyPr/>
        <a:lstStyle/>
        <a:p>
          <a:r>
            <a:rPr lang="sv-SE" dirty="0">
              <a:solidFill>
                <a:schemeClr val="bg1"/>
              </a:solidFill>
            </a:rPr>
            <a:t>Mentorskap och hållbarhetskompetens</a:t>
          </a:r>
        </a:p>
      </dgm:t>
    </dgm:pt>
    <dgm:pt modelId="{C730FB6B-943E-43A1-870B-30D349CD3E3D}" type="parTrans" cxnId="{6BFFD488-FC2B-4CD1-9F71-DFB0F5BC14ED}">
      <dgm:prSet/>
      <dgm:spPr/>
      <dgm:t>
        <a:bodyPr/>
        <a:lstStyle/>
        <a:p>
          <a:endParaRPr lang="sv-SE"/>
        </a:p>
      </dgm:t>
    </dgm:pt>
    <dgm:pt modelId="{DA1DB9C5-7BAD-4604-BBD1-4ADD3AF07A7B}" type="sibTrans" cxnId="{6BFFD488-FC2B-4CD1-9F71-DFB0F5BC14ED}">
      <dgm:prSet/>
      <dgm:spPr/>
      <dgm:t>
        <a:bodyPr/>
        <a:lstStyle/>
        <a:p>
          <a:endParaRPr lang="sv-SE"/>
        </a:p>
      </dgm:t>
    </dgm:pt>
    <dgm:pt modelId="{E5469124-3221-4648-8C92-949A41A5EC71}" type="pres">
      <dgm:prSet presAssocID="{66E355AD-4BEF-4A96-BE18-610B228F8B0C}" presName="Name0" presStyleCnt="0">
        <dgm:presLayoutVars>
          <dgm:dir/>
          <dgm:animLvl val="lvl"/>
          <dgm:resizeHandles val="exact"/>
        </dgm:presLayoutVars>
      </dgm:prSet>
      <dgm:spPr/>
    </dgm:pt>
    <dgm:pt modelId="{348ACAC7-A596-4F7E-B590-721C57935526}" type="pres">
      <dgm:prSet presAssocID="{66E355AD-4BEF-4A96-BE18-610B228F8B0C}" presName="dummy" presStyleCnt="0"/>
      <dgm:spPr/>
    </dgm:pt>
    <dgm:pt modelId="{B5A6DFD0-9249-443B-9FD7-D240B8D19B8D}" type="pres">
      <dgm:prSet presAssocID="{66E355AD-4BEF-4A96-BE18-610B228F8B0C}" presName="linH" presStyleCnt="0"/>
      <dgm:spPr/>
    </dgm:pt>
    <dgm:pt modelId="{77C615DD-3220-4077-A444-FAEF85AAEF94}" type="pres">
      <dgm:prSet presAssocID="{66E355AD-4BEF-4A96-BE18-610B228F8B0C}" presName="padding1" presStyleCnt="0"/>
      <dgm:spPr/>
    </dgm:pt>
    <dgm:pt modelId="{693B52A8-1C34-4A11-88C1-B607D066C2EC}" type="pres">
      <dgm:prSet presAssocID="{D8883434-3A22-40BE-AB39-E2554B34BA6C}" presName="linV" presStyleCnt="0"/>
      <dgm:spPr/>
    </dgm:pt>
    <dgm:pt modelId="{30765CC7-031E-4935-8504-9DE88A10F841}" type="pres">
      <dgm:prSet presAssocID="{D8883434-3A22-40BE-AB39-E2554B34BA6C}" presName="spVertical1" presStyleCnt="0"/>
      <dgm:spPr/>
    </dgm:pt>
    <dgm:pt modelId="{61ADB3C4-5DA8-4E4E-B128-575CDB31DE36}" type="pres">
      <dgm:prSet presAssocID="{D8883434-3A22-40BE-AB39-E2554B34BA6C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D4EDA3FB-2B34-475D-83AA-90384EA9C83B}" type="pres">
      <dgm:prSet presAssocID="{D8883434-3A22-40BE-AB39-E2554B34BA6C}" presName="spVertical2" presStyleCnt="0"/>
      <dgm:spPr/>
    </dgm:pt>
    <dgm:pt modelId="{5EC58896-EBB0-468A-AFE3-F07A481C882B}" type="pres">
      <dgm:prSet presAssocID="{D8883434-3A22-40BE-AB39-E2554B34BA6C}" presName="spVertical3" presStyleCnt="0"/>
      <dgm:spPr/>
    </dgm:pt>
    <dgm:pt modelId="{00B29040-07AF-441C-B941-F37418DB057A}" type="pres">
      <dgm:prSet presAssocID="{66E355AD-4BEF-4A96-BE18-610B228F8B0C}" presName="padding2" presStyleCnt="0"/>
      <dgm:spPr/>
    </dgm:pt>
    <dgm:pt modelId="{3C7EB9B6-2137-42FE-A3F3-AFCA0DEEFF68}" type="pres">
      <dgm:prSet presAssocID="{66E355AD-4BEF-4A96-BE18-610B228F8B0C}" presName="negArrow" presStyleCnt="0"/>
      <dgm:spPr/>
    </dgm:pt>
    <dgm:pt modelId="{0C96E66E-F644-4CF4-B331-29F96613A5D4}" type="pres">
      <dgm:prSet presAssocID="{66E355AD-4BEF-4A96-BE18-610B228F8B0C}" presName="backgroundArrow" presStyleLbl="node1" presStyleIdx="0" presStyleCnt="1" custLinFactNeighborX="61777" custLinFactNeighborY="-61075"/>
      <dgm:spPr/>
    </dgm:pt>
  </dgm:ptLst>
  <dgm:cxnLst>
    <dgm:cxn modelId="{80918262-4BD2-42F9-B0F5-96395A153B0D}" type="presOf" srcId="{66E355AD-4BEF-4A96-BE18-610B228F8B0C}" destId="{E5469124-3221-4648-8C92-949A41A5EC71}" srcOrd="0" destOrd="0" presId="urn:microsoft.com/office/officeart/2005/8/layout/hProcess3"/>
    <dgm:cxn modelId="{22318A6F-4F5E-49A7-8462-BFAD3CF49089}" type="presOf" srcId="{D8883434-3A22-40BE-AB39-E2554B34BA6C}" destId="{61ADB3C4-5DA8-4E4E-B128-575CDB31DE36}" srcOrd="0" destOrd="0" presId="urn:microsoft.com/office/officeart/2005/8/layout/hProcess3"/>
    <dgm:cxn modelId="{6BFFD488-FC2B-4CD1-9F71-DFB0F5BC14ED}" srcId="{66E355AD-4BEF-4A96-BE18-610B228F8B0C}" destId="{D8883434-3A22-40BE-AB39-E2554B34BA6C}" srcOrd="0" destOrd="0" parTransId="{C730FB6B-943E-43A1-870B-30D349CD3E3D}" sibTransId="{DA1DB9C5-7BAD-4604-BBD1-4ADD3AF07A7B}"/>
    <dgm:cxn modelId="{1E3EBD6E-41E0-4EA6-8546-A6102DC571B9}" type="presParOf" srcId="{E5469124-3221-4648-8C92-949A41A5EC71}" destId="{348ACAC7-A596-4F7E-B590-721C57935526}" srcOrd="0" destOrd="0" presId="urn:microsoft.com/office/officeart/2005/8/layout/hProcess3"/>
    <dgm:cxn modelId="{6126F52B-1DD1-4667-9BC4-53A809504B30}" type="presParOf" srcId="{E5469124-3221-4648-8C92-949A41A5EC71}" destId="{B5A6DFD0-9249-443B-9FD7-D240B8D19B8D}" srcOrd="1" destOrd="0" presId="urn:microsoft.com/office/officeart/2005/8/layout/hProcess3"/>
    <dgm:cxn modelId="{FB97DBBB-09E8-4400-BD17-91DD13E2C97F}" type="presParOf" srcId="{B5A6DFD0-9249-443B-9FD7-D240B8D19B8D}" destId="{77C615DD-3220-4077-A444-FAEF85AAEF94}" srcOrd="0" destOrd="0" presId="urn:microsoft.com/office/officeart/2005/8/layout/hProcess3"/>
    <dgm:cxn modelId="{EF6618D5-5879-4AA6-A37D-11EA7BFE9AB0}" type="presParOf" srcId="{B5A6DFD0-9249-443B-9FD7-D240B8D19B8D}" destId="{693B52A8-1C34-4A11-88C1-B607D066C2EC}" srcOrd="1" destOrd="0" presId="urn:microsoft.com/office/officeart/2005/8/layout/hProcess3"/>
    <dgm:cxn modelId="{271D65BD-BA8E-4115-9A98-669748302B31}" type="presParOf" srcId="{693B52A8-1C34-4A11-88C1-B607D066C2EC}" destId="{30765CC7-031E-4935-8504-9DE88A10F841}" srcOrd="0" destOrd="0" presId="urn:microsoft.com/office/officeart/2005/8/layout/hProcess3"/>
    <dgm:cxn modelId="{DAAED7AF-3F01-4B34-8EFE-FFF191CD4398}" type="presParOf" srcId="{693B52A8-1C34-4A11-88C1-B607D066C2EC}" destId="{61ADB3C4-5DA8-4E4E-B128-575CDB31DE36}" srcOrd="1" destOrd="0" presId="urn:microsoft.com/office/officeart/2005/8/layout/hProcess3"/>
    <dgm:cxn modelId="{7BDDA232-C739-4609-B7F4-340E24E8F28C}" type="presParOf" srcId="{693B52A8-1C34-4A11-88C1-B607D066C2EC}" destId="{D4EDA3FB-2B34-475D-83AA-90384EA9C83B}" srcOrd="2" destOrd="0" presId="urn:microsoft.com/office/officeart/2005/8/layout/hProcess3"/>
    <dgm:cxn modelId="{A473B732-B27E-418F-A288-1A3BA6DF10EF}" type="presParOf" srcId="{693B52A8-1C34-4A11-88C1-B607D066C2EC}" destId="{5EC58896-EBB0-468A-AFE3-F07A481C882B}" srcOrd="3" destOrd="0" presId="urn:microsoft.com/office/officeart/2005/8/layout/hProcess3"/>
    <dgm:cxn modelId="{5DD16B15-1537-460E-9A39-2377B24BD85D}" type="presParOf" srcId="{B5A6DFD0-9249-443B-9FD7-D240B8D19B8D}" destId="{00B29040-07AF-441C-B941-F37418DB057A}" srcOrd="2" destOrd="0" presId="urn:microsoft.com/office/officeart/2005/8/layout/hProcess3"/>
    <dgm:cxn modelId="{B653A117-327D-459D-89D7-74D1F4927126}" type="presParOf" srcId="{B5A6DFD0-9249-443B-9FD7-D240B8D19B8D}" destId="{3C7EB9B6-2137-42FE-A3F3-AFCA0DEEFF68}" srcOrd="3" destOrd="0" presId="urn:microsoft.com/office/officeart/2005/8/layout/hProcess3"/>
    <dgm:cxn modelId="{17042983-BBFF-4454-8099-4206A22DB79B}" type="presParOf" srcId="{B5A6DFD0-9249-443B-9FD7-D240B8D19B8D}" destId="{0C96E66E-F644-4CF4-B331-29F96613A5D4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9275F-7277-4D25-9DA0-7A9CDF584211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D349489F-3F1A-46F6-9D10-2613E3ABB88B}">
      <dgm:prSet phldrT="[Text]" phldr="0"/>
      <dgm:spPr/>
      <dgm:t>
        <a:bodyPr/>
        <a:lstStyle/>
        <a:p>
          <a:r>
            <a:rPr lang="sv-SE" dirty="0"/>
            <a:t>Kartläggning och analys</a:t>
          </a:r>
        </a:p>
      </dgm:t>
    </dgm:pt>
    <dgm:pt modelId="{CFCBDDFA-F400-4AE0-890F-BDEFEC5EC4F6}" type="parTrans" cxnId="{A927B8E7-3BDA-40EF-B529-A412BB6DD8B6}">
      <dgm:prSet/>
      <dgm:spPr/>
      <dgm:t>
        <a:bodyPr/>
        <a:lstStyle/>
        <a:p>
          <a:endParaRPr lang="sv-SE"/>
        </a:p>
      </dgm:t>
    </dgm:pt>
    <dgm:pt modelId="{8E9C8452-B436-4CD0-9265-6DEE2EAFB897}" type="sibTrans" cxnId="{A927B8E7-3BDA-40EF-B529-A412BB6DD8B6}">
      <dgm:prSet/>
      <dgm:spPr/>
      <dgm:t>
        <a:bodyPr/>
        <a:lstStyle/>
        <a:p>
          <a:endParaRPr lang="sv-SE"/>
        </a:p>
      </dgm:t>
    </dgm:pt>
    <dgm:pt modelId="{3D70CC66-EB24-4E28-B31E-632B2C292B0A}">
      <dgm:prSet phldrT="[Text]" phldr="0"/>
      <dgm:spPr/>
      <dgm:t>
        <a:bodyPr/>
        <a:lstStyle/>
        <a:p>
          <a:endParaRPr lang="sv-SE" dirty="0"/>
        </a:p>
      </dgm:t>
    </dgm:pt>
    <dgm:pt modelId="{35FDF9DC-C5C8-4CAB-BB60-B62D07E35126}" type="parTrans" cxnId="{F76920D7-34EB-4B84-B08B-0115375B5942}">
      <dgm:prSet/>
      <dgm:spPr/>
      <dgm:t>
        <a:bodyPr/>
        <a:lstStyle/>
        <a:p>
          <a:endParaRPr lang="sv-SE"/>
        </a:p>
      </dgm:t>
    </dgm:pt>
    <dgm:pt modelId="{A94B56D5-12AE-42E3-AEE0-1CB66E8EB355}" type="sibTrans" cxnId="{F76920D7-34EB-4B84-B08B-0115375B5942}">
      <dgm:prSet/>
      <dgm:spPr/>
      <dgm:t>
        <a:bodyPr/>
        <a:lstStyle/>
        <a:p>
          <a:endParaRPr lang="sv-SE"/>
        </a:p>
      </dgm:t>
    </dgm:pt>
    <dgm:pt modelId="{94DACBF0-FC1A-40EE-B95C-25E539E9991F}">
      <dgm:prSet phldrT="[Text]" phldr="0"/>
      <dgm:spPr/>
      <dgm:t>
        <a:bodyPr/>
        <a:lstStyle/>
        <a:p>
          <a:r>
            <a:rPr lang="sv-SE" dirty="0"/>
            <a:t>Delmål</a:t>
          </a:r>
        </a:p>
      </dgm:t>
    </dgm:pt>
    <dgm:pt modelId="{B63A7D85-EB49-44C2-9772-B799FEBBC799}" type="parTrans" cxnId="{AF20855C-EDDE-4549-B5C7-8810036E5058}">
      <dgm:prSet/>
      <dgm:spPr/>
      <dgm:t>
        <a:bodyPr/>
        <a:lstStyle/>
        <a:p>
          <a:endParaRPr lang="sv-SE"/>
        </a:p>
      </dgm:t>
    </dgm:pt>
    <dgm:pt modelId="{9FC1C996-C1A8-44AA-81CF-7256CB83BD48}" type="sibTrans" cxnId="{AF20855C-EDDE-4549-B5C7-8810036E5058}">
      <dgm:prSet/>
      <dgm:spPr/>
      <dgm:t>
        <a:bodyPr/>
        <a:lstStyle/>
        <a:p>
          <a:endParaRPr lang="sv-SE"/>
        </a:p>
      </dgm:t>
    </dgm:pt>
    <dgm:pt modelId="{9E86F22B-F4FC-40D1-85BF-2D6AC68CBF21}">
      <dgm:prSet phldrT="[Text]" phldr="0" custT="1"/>
      <dgm:spPr/>
      <dgm:t>
        <a:bodyPr/>
        <a:lstStyle/>
        <a:p>
          <a:endParaRPr lang="sv-SE" sz="1800" dirty="0"/>
        </a:p>
        <a:p>
          <a:r>
            <a:rPr lang="sv-SE" sz="1800" dirty="0"/>
            <a:t>Primär och sekundär målgrupp* har fått en insikt om (och möjlighet till delaktighet nya hållbara lösningar och dess betydelse</a:t>
          </a:r>
        </a:p>
        <a:p>
          <a:r>
            <a:rPr lang="sv-SE" sz="1200" dirty="0"/>
            <a:t>* Små och medelstora företag samt idéburna organisationer, akademi och forskningsaktörer, offentliga organisationer</a:t>
          </a:r>
          <a:br>
            <a:rPr lang="sv-SE" sz="1800" dirty="0"/>
          </a:br>
          <a:endParaRPr lang="sv-SE" sz="1800" dirty="0"/>
        </a:p>
        <a:p>
          <a:br>
            <a:rPr lang="sv-SE" sz="1800" dirty="0"/>
          </a:br>
          <a:endParaRPr lang="sv-SE" sz="1800" dirty="0"/>
        </a:p>
      </dgm:t>
    </dgm:pt>
    <dgm:pt modelId="{1EB238C6-C653-4F8B-843B-8426C91B59A1}" type="parTrans" cxnId="{2DD99FE1-0845-47B4-B1F0-A64C02978733}">
      <dgm:prSet/>
      <dgm:spPr/>
      <dgm:t>
        <a:bodyPr/>
        <a:lstStyle/>
        <a:p>
          <a:endParaRPr lang="sv-SE"/>
        </a:p>
      </dgm:t>
    </dgm:pt>
    <dgm:pt modelId="{56F9CF70-0F09-4812-8D5C-4FE753B886D4}" type="sibTrans" cxnId="{2DD99FE1-0845-47B4-B1F0-A64C02978733}">
      <dgm:prSet/>
      <dgm:spPr/>
      <dgm:t>
        <a:bodyPr/>
        <a:lstStyle/>
        <a:p>
          <a:endParaRPr lang="sv-SE"/>
        </a:p>
      </dgm:t>
    </dgm:pt>
    <dgm:pt modelId="{7D507E7A-4D22-4EA1-9FD6-BD8B733B4FD8}">
      <dgm:prSet phldrT="[Text]" phldr="0"/>
      <dgm:spPr/>
      <dgm:t>
        <a:bodyPr/>
        <a:lstStyle/>
        <a:p>
          <a:r>
            <a:rPr lang="sv-SE" dirty="0"/>
            <a:t>.</a:t>
          </a:r>
        </a:p>
      </dgm:t>
    </dgm:pt>
    <dgm:pt modelId="{625B7CDB-3CFC-47A5-9EE7-C6FDDD874A0E}" type="parTrans" cxnId="{2FEA4713-73F3-4913-AD30-8E51FB2F5949}">
      <dgm:prSet/>
      <dgm:spPr/>
      <dgm:t>
        <a:bodyPr/>
        <a:lstStyle/>
        <a:p>
          <a:endParaRPr lang="sv-SE"/>
        </a:p>
      </dgm:t>
    </dgm:pt>
    <dgm:pt modelId="{396ACC1F-31B7-4B67-A6A3-79CC6410043E}" type="sibTrans" cxnId="{2FEA4713-73F3-4913-AD30-8E51FB2F5949}">
      <dgm:prSet/>
      <dgm:spPr/>
      <dgm:t>
        <a:bodyPr/>
        <a:lstStyle/>
        <a:p>
          <a:endParaRPr lang="sv-SE"/>
        </a:p>
      </dgm:t>
    </dgm:pt>
    <dgm:pt modelId="{FC50F474-AABB-4CCA-84F6-B16CEC1256FC}">
      <dgm:prSet phldrT="[Text]" phldr="0"/>
      <dgm:spPr/>
      <dgm:t>
        <a:bodyPr/>
        <a:lstStyle/>
        <a:p>
          <a:endParaRPr lang="en-US" dirty="0"/>
        </a:p>
        <a:p>
          <a:r>
            <a:rPr lang="en-US" dirty="0"/>
            <a:t>Etablera </a:t>
          </a:r>
          <a:r>
            <a:rPr lang="en-US" dirty="0" err="1"/>
            <a:t>ett</a:t>
          </a:r>
          <a:r>
            <a:rPr lang="en-US" dirty="0"/>
            <a:t> </a:t>
          </a:r>
          <a:r>
            <a:rPr lang="en-US" b="1" dirty="0" err="1"/>
            <a:t>arbetssätt</a:t>
          </a:r>
          <a:r>
            <a:rPr lang="en-US" dirty="0"/>
            <a:t> </a:t>
          </a:r>
          <a:r>
            <a:rPr lang="en-US" b="1" dirty="0" err="1"/>
            <a:t>tillika</a:t>
          </a:r>
          <a:r>
            <a:rPr lang="en-US" b="1" dirty="0"/>
            <a:t> </a:t>
          </a:r>
          <a:r>
            <a:rPr lang="en-US" b="1" dirty="0" err="1"/>
            <a:t>modell</a:t>
          </a:r>
          <a:r>
            <a:rPr lang="en-US" b="1" dirty="0"/>
            <a:t> </a:t>
          </a:r>
          <a:r>
            <a:rPr lang="en-US" dirty="0"/>
            <a:t>för </a:t>
          </a:r>
          <a:r>
            <a:rPr lang="en-US" dirty="0" err="1"/>
            <a:t>lokalt</a:t>
          </a:r>
          <a:r>
            <a:rPr lang="en-US" dirty="0"/>
            <a:t> </a:t>
          </a:r>
          <a:r>
            <a:rPr lang="en-US" dirty="0" err="1"/>
            <a:t>utvecklingsarbete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möjliggör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hållbar</a:t>
          </a:r>
          <a:r>
            <a:rPr lang="en-US" dirty="0"/>
            <a:t> </a:t>
          </a:r>
          <a:r>
            <a:rPr lang="en-US" dirty="0" err="1"/>
            <a:t>samhällsutveckling</a:t>
          </a:r>
          <a:r>
            <a:rPr lang="en-US" dirty="0"/>
            <a:t>, </a:t>
          </a:r>
          <a:r>
            <a:rPr lang="en-US" dirty="0" err="1"/>
            <a:t>tillväxt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små</a:t>
          </a:r>
          <a:r>
            <a:rPr lang="en-US" dirty="0"/>
            <a:t> och </a:t>
          </a:r>
          <a:r>
            <a:rPr lang="en-US" dirty="0" err="1"/>
            <a:t>medelstora</a:t>
          </a:r>
          <a:r>
            <a:rPr lang="en-US" dirty="0"/>
            <a:t> </a:t>
          </a:r>
          <a:r>
            <a:rPr lang="en-US" dirty="0" err="1"/>
            <a:t>företag</a:t>
          </a:r>
          <a:r>
            <a:rPr lang="en-US" dirty="0"/>
            <a:t> och </a:t>
          </a:r>
          <a:r>
            <a:rPr lang="en-US" dirty="0" err="1"/>
            <a:t>framtagning</a:t>
          </a:r>
          <a:r>
            <a:rPr lang="en-US" dirty="0"/>
            <a:t> av </a:t>
          </a:r>
          <a:r>
            <a:rPr lang="en-US" dirty="0" err="1"/>
            <a:t>innovativa</a:t>
          </a:r>
          <a:r>
            <a:rPr lang="en-US" dirty="0"/>
            <a:t> och robusta </a:t>
          </a:r>
          <a:r>
            <a:rPr lang="en-US" dirty="0" err="1"/>
            <a:t>lösningar</a:t>
          </a:r>
          <a:r>
            <a:rPr lang="en-US" dirty="0"/>
            <a:t> för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tillsammans</a:t>
          </a:r>
          <a:r>
            <a:rPr lang="en-US" dirty="0"/>
            <a:t> </a:t>
          </a:r>
          <a:r>
            <a:rPr lang="en-US" dirty="0" err="1"/>
            <a:t>anpassa</a:t>
          </a:r>
          <a:r>
            <a:rPr lang="en-US" dirty="0"/>
            <a:t> </a:t>
          </a:r>
          <a:r>
            <a:rPr lang="en-US" dirty="0" err="1"/>
            <a:t>oss</a:t>
          </a:r>
          <a:r>
            <a:rPr lang="en-US" dirty="0"/>
            <a:t> till </a:t>
          </a:r>
          <a:r>
            <a:rPr lang="en-US" dirty="0" err="1"/>
            <a:t>nya</a:t>
          </a:r>
          <a:r>
            <a:rPr lang="en-US" dirty="0"/>
            <a:t> </a:t>
          </a:r>
          <a:r>
            <a:rPr lang="en-US" dirty="0" err="1"/>
            <a:t>marknadsförhållanden</a:t>
          </a:r>
          <a:r>
            <a:rPr lang="en-US" dirty="0"/>
            <a:t>.</a:t>
          </a:r>
          <a:r>
            <a:rPr lang="sv-SE" dirty="0"/>
            <a:t> </a:t>
          </a:r>
        </a:p>
      </dgm:t>
    </dgm:pt>
    <dgm:pt modelId="{2D85C2EC-4C1A-4F13-8842-2BDBDFD7BECA}" type="parTrans" cxnId="{D753996C-9273-45C4-82B9-D65352A8014E}">
      <dgm:prSet/>
      <dgm:spPr/>
      <dgm:t>
        <a:bodyPr/>
        <a:lstStyle/>
        <a:p>
          <a:endParaRPr lang="sv-SE"/>
        </a:p>
      </dgm:t>
    </dgm:pt>
    <dgm:pt modelId="{97920888-5E25-4215-A00C-703DA2A39FCF}" type="sibTrans" cxnId="{D753996C-9273-45C4-82B9-D65352A8014E}">
      <dgm:prSet/>
      <dgm:spPr/>
      <dgm:t>
        <a:bodyPr/>
        <a:lstStyle/>
        <a:p>
          <a:endParaRPr lang="sv-SE"/>
        </a:p>
      </dgm:t>
    </dgm:pt>
    <dgm:pt modelId="{ED489B31-7FB6-4F49-9E4D-8B9D06CDB2B9}">
      <dgm:prSet/>
      <dgm:spPr/>
      <dgm:t>
        <a:bodyPr/>
        <a:lstStyle/>
        <a:p>
          <a:endParaRPr lang="sv-SE"/>
        </a:p>
      </dgm:t>
    </dgm:pt>
    <dgm:pt modelId="{DFA747DE-F147-49AE-85FD-76C7E2834A3F}" type="parTrans" cxnId="{61E5D8B8-51F7-4EB5-8EC6-7246917B1572}">
      <dgm:prSet/>
      <dgm:spPr/>
      <dgm:t>
        <a:bodyPr/>
        <a:lstStyle/>
        <a:p>
          <a:endParaRPr lang="sv-SE"/>
        </a:p>
      </dgm:t>
    </dgm:pt>
    <dgm:pt modelId="{9EB9E42F-C688-425D-B4C0-5CBA9B1D71E0}" type="sibTrans" cxnId="{61E5D8B8-51F7-4EB5-8EC6-7246917B1572}">
      <dgm:prSet/>
      <dgm:spPr/>
      <dgm:t>
        <a:bodyPr/>
        <a:lstStyle/>
        <a:p>
          <a:endParaRPr lang="sv-SE"/>
        </a:p>
      </dgm:t>
    </dgm:pt>
    <dgm:pt modelId="{0823D3FB-D551-4AEF-AC59-4DFE53F2A6D4}" type="pres">
      <dgm:prSet presAssocID="{FEB9275F-7277-4D25-9DA0-7A9CDF584211}" presName="Name0" presStyleCnt="0">
        <dgm:presLayoutVars>
          <dgm:dir/>
          <dgm:animLvl val="lvl"/>
          <dgm:resizeHandles val="exact"/>
        </dgm:presLayoutVars>
      </dgm:prSet>
      <dgm:spPr/>
    </dgm:pt>
    <dgm:pt modelId="{1C81087B-71A7-4710-B743-5936575ABD4F}" type="pres">
      <dgm:prSet presAssocID="{D349489F-3F1A-46F6-9D10-2613E3ABB88B}" presName="compositeNode" presStyleCnt="0">
        <dgm:presLayoutVars>
          <dgm:bulletEnabled val="1"/>
        </dgm:presLayoutVars>
      </dgm:prSet>
      <dgm:spPr/>
    </dgm:pt>
    <dgm:pt modelId="{6CC74106-0FDB-4D4B-95C7-446912AB10A3}" type="pres">
      <dgm:prSet presAssocID="{D349489F-3F1A-46F6-9D10-2613E3ABB88B}" presName="bgRect" presStyleLbl="node1" presStyleIdx="0" presStyleCnt="4"/>
      <dgm:spPr/>
    </dgm:pt>
    <dgm:pt modelId="{2042BDC7-1A3C-49D2-915B-BA1B9E9B96E2}" type="pres">
      <dgm:prSet presAssocID="{D349489F-3F1A-46F6-9D10-2613E3ABB88B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B3F2AEFF-7B73-4404-A40B-8F04BBC625CC}" type="pres">
      <dgm:prSet presAssocID="{D349489F-3F1A-46F6-9D10-2613E3ABB88B}" presName="childNode" presStyleLbl="node1" presStyleIdx="0" presStyleCnt="4">
        <dgm:presLayoutVars>
          <dgm:bulletEnabled val="1"/>
        </dgm:presLayoutVars>
      </dgm:prSet>
      <dgm:spPr/>
    </dgm:pt>
    <dgm:pt modelId="{190D624A-3005-4D7B-BA61-09275C107C30}" type="pres">
      <dgm:prSet presAssocID="{8E9C8452-B436-4CD0-9265-6DEE2EAFB897}" presName="hSp" presStyleCnt="0"/>
      <dgm:spPr/>
    </dgm:pt>
    <dgm:pt modelId="{9A18C63F-5481-4760-A611-A0E52CD04B6D}" type="pres">
      <dgm:prSet presAssocID="{8E9C8452-B436-4CD0-9265-6DEE2EAFB897}" presName="vProcSp" presStyleCnt="0"/>
      <dgm:spPr/>
    </dgm:pt>
    <dgm:pt modelId="{B1CBE2BC-DEF8-42F0-B8C7-FB301883544B}" type="pres">
      <dgm:prSet presAssocID="{8E9C8452-B436-4CD0-9265-6DEE2EAFB897}" presName="vSp1" presStyleCnt="0"/>
      <dgm:spPr/>
    </dgm:pt>
    <dgm:pt modelId="{934253F2-5998-41B2-A710-4599E99BE354}" type="pres">
      <dgm:prSet presAssocID="{8E9C8452-B436-4CD0-9265-6DEE2EAFB897}" presName="simulatedConn" presStyleLbl="solidFgAcc1" presStyleIdx="0" presStyleCnt="3"/>
      <dgm:spPr/>
    </dgm:pt>
    <dgm:pt modelId="{C66F8BD5-87CA-4F00-82D6-6D5B71D1E054}" type="pres">
      <dgm:prSet presAssocID="{8E9C8452-B436-4CD0-9265-6DEE2EAFB897}" presName="vSp2" presStyleCnt="0"/>
      <dgm:spPr/>
    </dgm:pt>
    <dgm:pt modelId="{DD4F71A0-9191-49F5-B0CB-1EC44FE2814E}" type="pres">
      <dgm:prSet presAssocID="{8E9C8452-B436-4CD0-9265-6DEE2EAFB897}" presName="sibTrans" presStyleCnt="0"/>
      <dgm:spPr/>
    </dgm:pt>
    <dgm:pt modelId="{003497BB-B98B-4BDD-B21E-91524CC5066A}" type="pres">
      <dgm:prSet presAssocID="{94DACBF0-FC1A-40EE-B95C-25E539E9991F}" presName="compositeNode" presStyleCnt="0">
        <dgm:presLayoutVars>
          <dgm:bulletEnabled val="1"/>
        </dgm:presLayoutVars>
      </dgm:prSet>
      <dgm:spPr/>
    </dgm:pt>
    <dgm:pt modelId="{A35CD4F1-F891-4580-9F21-8171A98B037F}" type="pres">
      <dgm:prSet presAssocID="{94DACBF0-FC1A-40EE-B95C-25E539E9991F}" presName="bgRect" presStyleLbl="node1" presStyleIdx="1" presStyleCnt="4"/>
      <dgm:spPr/>
    </dgm:pt>
    <dgm:pt modelId="{E7807448-8FC6-407B-AD0C-45B426792845}" type="pres">
      <dgm:prSet presAssocID="{94DACBF0-FC1A-40EE-B95C-25E539E9991F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E922406-883C-40DA-AE84-DC9B0193BBB8}" type="pres">
      <dgm:prSet presAssocID="{94DACBF0-FC1A-40EE-B95C-25E539E9991F}" presName="childNode" presStyleLbl="node1" presStyleIdx="1" presStyleCnt="4">
        <dgm:presLayoutVars>
          <dgm:bulletEnabled val="1"/>
        </dgm:presLayoutVars>
      </dgm:prSet>
      <dgm:spPr/>
    </dgm:pt>
    <dgm:pt modelId="{757E8926-14F1-4691-B321-E3B20F94AD38}" type="pres">
      <dgm:prSet presAssocID="{9FC1C996-C1A8-44AA-81CF-7256CB83BD48}" presName="hSp" presStyleCnt="0"/>
      <dgm:spPr/>
    </dgm:pt>
    <dgm:pt modelId="{66EAD1FC-8521-411D-B5EF-2D98A9337641}" type="pres">
      <dgm:prSet presAssocID="{9FC1C996-C1A8-44AA-81CF-7256CB83BD48}" presName="vProcSp" presStyleCnt="0"/>
      <dgm:spPr/>
    </dgm:pt>
    <dgm:pt modelId="{85382DE7-01B5-4BD3-8406-A8D7F928ADB9}" type="pres">
      <dgm:prSet presAssocID="{9FC1C996-C1A8-44AA-81CF-7256CB83BD48}" presName="vSp1" presStyleCnt="0"/>
      <dgm:spPr/>
    </dgm:pt>
    <dgm:pt modelId="{EB3160D0-F132-42A0-891B-F73E439925AA}" type="pres">
      <dgm:prSet presAssocID="{9FC1C996-C1A8-44AA-81CF-7256CB83BD48}" presName="simulatedConn" presStyleLbl="solidFgAcc1" presStyleIdx="1" presStyleCnt="3"/>
      <dgm:spPr/>
    </dgm:pt>
    <dgm:pt modelId="{C9BE001E-E540-470C-BA2C-64962732B151}" type="pres">
      <dgm:prSet presAssocID="{9FC1C996-C1A8-44AA-81CF-7256CB83BD48}" presName="vSp2" presStyleCnt="0"/>
      <dgm:spPr/>
    </dgm:pt>
    <dgm:pt modelId="{0AE1B1BA-9124-4EC6-B3EE-659A0BD6B93D}" type="pres">
      <dgm:prSet presAssocID="{9FC1C996-C1A8-44AA-81CF-7256CB83BD48}" presName="sibTrans" presStyleCnt="0"/>
      <dgm:spPr/>
    </dgm:pt>
    <dgm:pt modelId="{B1713837-D8F3-478A-8711-5C53005665D7}" type="pres">
      <dgm:prSet presAssocID="{7D507E7A-4D22-4EA1-9FD6-BD8B733B4FD8}" presName="compositeNode" presStyleCnt="0">
        <dgm:presLayoutVars>
          <dgm:bulletEnabled val="1"/>
        </dgm:presLayoutVars>
      </dgm:prSet>
      <dgm:spPr/>
    </dgm:pt>
    <dgm:pt modelId="{A714ABCC-7985-47FF-B221-D0FEAB92DDFB}" type="pres">
      <dgm:prSet presAssocID="{7D507E7A-4D22-4EA1-9FD6-BD8B733B4FD8}" presName="bgRect" presStyleLbl="node1" presStyleIdx="2" presStyleCnt="4"/>
      <dgm:spPr/>
    </dgm:pt>
    <dgm:pt modelId="{97D02391-68C6-42F7-986B-8C0C899A5556}" type="pres">
      <dgm:prSet presAssocID="{7D507E7A-4D22-4EA1-9FD6-BD8B733B4FD8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2695E5F0-DAF2-4844-B902-580CA6D1F8C6}" type="pres">
      <dgm:prSet presAssocID="{7D507E7A-4D22-4EA1-9FD6-BD8B733B4FD8}" presName="childNode" presStyleLbl="node1" presStyleIdx="2" presStyleCnt="4">
        <dgm:presLayoutVars>
          <dgm:bulletEnabled val="1"/>
        </dgm:presLayoutVars>
      </dgm:prSet>
      <dgm:spPr/>
    </dgm:pt>
    <dgm:pt modelId="{AA5C03BC-73C9-45DF-AB64-B9B01DC13A0F}" type="pres">
      <dgm:prSet presAssocID="{396ACC1F-31B7-4B67-A6A3-79CC6410043E}" presName="hSp" presStyleCnt="0"/>
      <dgm:spPr/>
    </dgm:pt>
    <dgm:pt modelId="{F56C9230-2CBB-4EA4-816E-4180DD9668BF}" type="pres">
      <dgm:prSet presAssocID="{396ACC1F-31B7-4B67-A6A3-79CC6410043E}" presName="vProcSp" presStyleCnt="0"/>
      <dgm:spPr/>
    </dgm:pt>
    <dgm:pt modelId="{373B7722-8022-4D04-8A18-7207DC643BE6}" type="pres">
      <dgm:prSet presAssocID="{396ACC1F-31B7-4B67-A6A3-79CC6410043E}" presName="vSp1" presStyleCnt="0"/>
      <dgm:spPr/>
    </dgm:pt>
    <dgm:pt modelId="{D19BFCEC-4513-4831-8581-1AF34917680E}" type="pres">
      <dgm:prSet presAssocID="{396ACC1F-31B7-4B67-A6A3-79CC6410043E}" presName="simulatedConn" presStyleLbl="solidFgAcc1" presStyleIdx="2" presStyleCnt="3"/>
      <dgm:spPr/>
    </dgm:pt>
    <dgm:pt modelId="{36FE3279-5984-450E-85B2-9B07F4906B5C}" type="pres">
      <dgm:prSet presAssocID="{396ACC1F-31B7-4B67-A6A3-79CC6410043E}" presName="vSp2" presStyleCnt="0"/>
      <dgm:spPr/>
    </dgm:pt>
    <dgm:pt modelId="{E1D7352B-79CF-4982-82B7-7FB6B7949FC5}" type="pres">
      <dgm:prSet presAssocID="{396ACC1F-31B7-4B67-A6A3-79CC6410043E}" presName="sibTrans" presStyleCnt="0"/>
      <dgm:spPr/>
    </dgm:pt>
    <dgm:pt modelId="{DF1F26EF-B0A4-4D2A-90A5-F0418CF9A09D}" type="pres">
      <dgm:prSet presAssocID="{ED489B31-7FB6-4F49-9E4D-8B9D06CDB2B9}" presName="compositeNode" presStyleCnt="0">
        <dgm:presLayoutVars>
          <dgm:bulletEnabled val="1"/>
        </dgm:presLayoutVars>
      </dgm:prSet>
      <dgm:spPr/>
    </dgm:pt>
    <dgm:pt modelId="{04D551B0-9442-4AF9-B320-1FF6B523EA5A}" type="pres">
      <dgm:prSet presAssocID="{ED489B31-7FB6-4F49-9E4D-8B9D06CDB2B9}" presName="bgRect" presStyleLbl="node1" presStyleIdx="3" presStyleCnt="4"/>
      <dgm:spPr/>
    </dgm:pt>
    <dgm:pt modelId="{F997D94A-CAC9-4A6B-B538-F13C02D8D52D}" type="pres">
      <dgm:prSet presAssocID="{ED489B31-7FB6-4F49-9E4D-8B9D06CDB2B9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D62E11-D6A8-4A20-A3C5-0240C47C45C9}" type="presOf" srcId="{D349489F-3F1A-46F6-9D10-2613E3ABB88B}" destId="{6CC74106-0FDB-4D4B-95C7-446912AB10A3}" srcOrd="0" destOrd="0" presId="urn:microsoft.com/office/officeart/2005/8/layout/hProcess7"/>
    <dgm:cxn modelId="{2FEA4713-73F3-4913-AD30-8E51FB2F5949}" srcId="{FEB9275F-7277-4D25-9DA0-7A9CDF584211}" destId="{7D507E7A-4D22-4EA1-9FD6-BD8B733B4FD8}" srcOrd="2" destOrd="0" parTransId="{625B7CDB-3CFC-47A5-9EE7-C6FDDD874A0E}" sibTransId="{396ACC1F-31B7-4B67-A6A3-79CC6410043E}"/>
    <dgm:cxn modelId="{6137EA14-E532-43DD-AE80-2F5123855E56}" type="presOf" srcId="{D349489F-3F1A-46F6-9D10-2613E3ABB88B}" destId="{2042BDC7-1A3C-49D2-915B-BA1B9E9B96E2}" srcOrd="1" destOrd="0" presId="urn:microsoft.com/office/officeart/2005/8/layout/hProcess7"/>
    <dgm:cxn modelId="{FA0CB91C-F395-4DDE-8016-3BEF0243143C}" type="presOf" srcId="{FC50F474-AABB-4CCA-84F6-B16CEC1256FC}" destId="{2695E5F0-DAF2-4844-B902-580CA6D1F8C6}" srcOrd="0" destOrd="0" presId="urn:microsoft.com/office/officeart/2005/8/layout/hProcess7"/>
    <dgm:cxn modelId="{AF20855C-EDDE-4549-B5C7-8810036E5058}" srcId="{FEB9275F-7277-4D25-9DA0-7A9CDF584211}" destId="{94DACBF0-FC1A-40EE-B95C-25E539E9991F}" srcOrd="1" destOrd="0" parTransId="{B63A7D85-EB49-44C2-9772-B799FEBBC799}" sibTransId="{9FC1C996-C1A8-44AA-81CF-7256CB83BD48}"/>
    <dgm:cxn modelId="{D753996C-9273-45C4-82B9-D65352A8014E}" srcId="{7D507E7A-4D22-4EA1-9FD6-BD8B733B4FD8}" destId="{FC50F474-AABB-4CCA-84F6-B16CEC1256FC}" srcOrd="0" destOrd="0" parTransId="{2D85C2EC-4C1A-4F13-8842-2BDBDFD7BECA}" sibTransId="{97920888-5E25-4215-A00C-703DA2A39FCF}"/>
    <dgm:cxn modelId="{C4EBCB86-1428-4823-A0A1-D67BDAF9F0C6}" type="presOf" srcId="{FEB9275F-7277-4D25-9DA0-7A9CDF584211}" destId="{0823D3FB-D551-4AEF-AC59-4DFE53F2A6D4}" srcOrd="0" destOrd="0" presId="urn:microsoft.com/office/officeart/2005/8/layout/hProcess7"/>
    <dgm:cxn modelId="{9EA0DF91-72E6-4EB0-A8B2-49557D248005}" type="presOf" srcId="{94DACBF0-FC1A-40EE-B95C-25E539E9991F}" destId="{A35CD4F1-F891-4580-9F21-8171A98B037F}" srcOrd="0" destOrd="0" presId="urn:microsoft.com/office/officeart/2005/8/layout/hProcess7"/>
    <dgm:cxn modelId="{61E5D8B8-51F7-4EB5-8EC6-7246917B1572}" srcId="{FEB9275F-7277-4D25-9DA0-7A9CDF584211}" destId="{ED489B31-7FB6-4F49-9E4D-8B9D06CDB2B9}" srcOrd="3" destOrd="0" parTransId="{DFA747DE-F147-49AE-85FD-76C7E2834A3F}" sibTransId="{9EB9E42F-C688-425D-B4C0-5CBA9B1D71E0}"/>
    <dgm:cxn modelId="{588A16C6-629F-4FA9-9E79-3DEFF1EA24E4}" type="presOf" srcId="{9E86F22B-F4FC-40D1-85BF-2D6AC68CBF21}" destId="{EE922406-883C-40DA-AE84-DC9B0193BBB8}" srcOrd="0" destOrd="0" presId="urn:microsoft.com/office/officeart/2005/8/layout/hProcess7"/>
    <dgm:cxn modelId="{B02F28D2-97E6-4E4C-830A-2B044B52399B}" type="presOf" srcId="{94DACBF0-FC1A-40EE-B95C-25E539E9991F}" destId="{E7807448-8FC6-407B-AD0C-45B426792845}" srcOrd="1" destOrd="0" presId="urn:microsoft.com/office/officeart/2005/8/layout/hProcess7"/>
    <dgm:cxn modelId="{F76920D7-34EB-4B84-B08B-0115375B5942}" srcId="{D349489F-3F1A-46F6-9D10-2613E3ABB88B}" destId="{3D70CC66-EB24-4E28-B31E-632B2C292B0A}" srcOrd="0" destOrd="0" parTransId="{35FDF9DC-C5C8-4CAB-BB60-B62D07E35126}" sibTransId="{A94B56D5-12AE-42E3-AEE0-1CB66E8EB355}"/>
    <dgm:cxn modelId="{1DCF31DB-1F24-4516-B23C-C411740DBB0D}" type="presOf" srcId="{7D507E7A-4D22-4EA1-9FD6-BD8B733B4FD8}" destId="{A714ABCC-7985-47FF-B221-D0FEAB92DDFB}" srcOrd="0" destOrd="0" presId="urn:microsoft.com/office/officeart/2005/8/layout/hProcess7"/>
    <dgm:cxn modelId="{2DD99FE1-0845-47B4-B1F0-A64C02978733}" srcId="{94DACBF0-FC1A-40EE-B95C-25E539E9991F}" destId="{9E86F22B-F4FC-40D1-85BF-2D6AC68CBF21}" srcOrd="0" destOrd="0" parTransId="{1EB238C6-C653-4F8B-843B-8426C91B59A1}" sibTransId="{56F9CF70-0F09-4812-8D5C-4FE753B886D4}"/>
    <dgm:cxn modelId="{A927B8E7-3BDA-40EF-B529-A412BB6DD8B6}" srcId="{FEB9275F-7277-4D25-9DA0-7A9CDF584211}" destId="{D349489F-3F1A-46F6-9D10-2613E3ABB88B}" srcOrd="0" destOrd="0" parTransId="{CFCBDDFA-F400-4AE0-890F-BDEFEC5EC4F6}" sibTransId="{8E9C8452-B436-4CD0-9265-6DEE2EAFB897}"/>
    <dgm:cxn modelId="{8E7636F1-E9F0-40B8-B788-DD8DF0DACB7D}" type="presOf" srcId="{7D507E7A-4D22-4EA1-9FD6-BD8B733B4FD8}" destId="{97D02391-68C6-42F7-986B-8C0C899A5556}" srcOrd="1" destOrd="0" presId="urn:microsoft.com/office/officeart/2005/8/layout/hProcess7"/>
    <dgm:cxn modelId="{9E5BBEF8-C256-4A93-A130-42B928FF383B}" type="presOf" srcId="{3D70CC66-EB24-4E28-B31E-632B2C292B0A}" destId="{B3F2AEFF-7B73-4404-A40B-8F04BBC625CC}" srcOrd="0" destOrd="0" presId="urn:microsoft.com/office/officeart/2005/8/layout/hProcess7"/>
    <dgm:cxn modelId="{F13396FA-8DE0-419E-B1F0-A3E45E0D8BB3}" type="presOf" srcId="{ED489B31-7FB6-4F49-9E4D-8B9D06CDB2B9}" destId="{F997D94A-CAC9-4A6B-B538-F13C02D8D52D}" srcOrd="1" destOrd="0" presId="urn:microsoft.com/office/officeart/2005/8/layout/hProcess7"/>
    <dgm:cxn modelId="{F163E9FF-490D-4E6D-ADE3-A39F76F684F1}" type="presOf" srcId="{ED489B31-7FB6-4F49-9E4D-8B9D06CDB2B9}" destId="{04D551B0-9442-4AF9-B320-1FF6B523EA5A}" srcOrd="0" destOrd="0" presId="urn:microsoft.com/office/officeart/2005/8/layout/hProcess7"/>
    <dgm:cxn modelId="{64380BD1-9020-4BF3-98BC-5A4D5AC4181E}" type="presParOf" srcId="{0823D3FB-D551-4AEF-AC59-4DFE53F2A6D4}" destId="{1C81087B-71A7-4710-B743-5936575ABD4F}" srcOrd="0" destOrd="0" presId="urn:microsoft.com/office/officeart/2005/8/layout/hProcess7"/>
    <dgm:cxn modelId="{9AFF537D-DCB2-4953-BEBB-5BE44E324AC7}" type="presParOf" srcId="{1C81087B-71A7-4710-B743-5936575ABD4F}" destId="{6CC74106-0FDB-4D4B-95C7-446912AB10A3}" srcOrd="0" destOrd="0" presId="urn:microsoft.com/office/officeart/2005/8/layout/hProcess7"/>
    <dgm:cxn modelId="{10598FAA-6886-4602-9C5D-572841640768}" type="presParOf" srcId="{1C81087B-71A7-4710-B743-5936575ABD4F}" destId="{2042BDC7-1A3C-49D2-915B-BA1B9E9B96E2}" srcOrd="1" destOrd="0" presId="urn:microsoft.com/office/officeart/2005/8/layout/hProcess7"/>
    <dgm:cxn modelId="{44921CB5-EAB3-426D-8325-72473F2A7FEA}" type="presParOf" srcId="{1C81087B-71A7-4710-B743-5936575ABD4F}" destId="{B3F2AEFF-7B73-4404-A40B-8F04BBC625CC}" srcOrd="2" destOrd="0" presId="urn:microsoft.com/office/officeart/2005/8/layout/hProcess7"/>
    <dgm:cxn modelId="{48F00488-EF55-4256-B8FA-659A4CE363C8}" type="presParOf" srcId="{0823D3FB-D551-4AEF-AC59-4DFE53F2A6D4}" destId="{190D624A-3005-4D7B-BA61-09275C107C30}" srcOrd="1" destOrd="0" presId="urn:microsoft.com/office/officeart/2005/8/layout/hProcess7"/>
    <dgm:cxn modelId="{2AAD2199-208F-4A03-8280-365E607B4AF4}" type="presParOf" srcId="{0823D3FB-D551-4AEF-AC59-4DFE53F2A6D4}" destId="{9A18C63F-5481-4760-A611-A0E52CD04B6D}" srcOrd="2" destOrd="0" presId="urn:microsoft.com/office/officeart/2005/8/layout/hProcess7"/>
    <dgm:cxn modelId="{F8E35E0C-BCFE-4660-ABBF-3D018E73A728}" type="presParOf" srcId="{9A18C63F-5481-4760-A611-A0E52CD04B6D}" destId="{B1CBE2BC-DEF8-42F0-B8C7-FB301883544B}" srcOrd="0" destOrd="0" presId="urn:microsoft.com/office/officeart/2005/8/layout/hProcess7"/>
    <dgm:cxn modelId="{70118F5E-C6DE-42CB-9489-59F9FB26D327}" type="presParOf" srcId="{9A18C63F-5481-4760-A611-A0E52CD04B6D}" destId="{934253F2-5998-41B2-A710-4599E99BE354}" srcOrd="1" destOrd="0" presId="urn:microsoft.com/office/officeart/2005/8/layout/hProcess7"/>
    <dgm:cxn modelId="{00476384-89EA-489C-8F83-756AA6A263A8}" type="presParOf" srcId="{9A18C63F-5481-4760-A611-A0E52CD04B6D}" destId="{C66F8BD5-87CA-4F00-82D6-6D5B71D1E054}" srcOrd="2" destOrd="0" presId="urn:microsoft.com/office/officeart/2005/8/layout/hProcess7"/>
    <dgm:cxn modelId="{EF835554-1E21-45D6-8373-1BAFFA2C4C99}" type="presParOf" srcId="{0823D3FB-D551-4AEF-AC59-4DFE53F2A6D4}" destId="{DD4F71A0-9191-49F5-B0CB-1EC44FE2814E}" srcOrd="3" destOrd="0" presId="urn:microsoft.com/office/officeart/2005/8/layout/hProcess7"/>
    <dgm:cxn modelId="{7BF10109-D670-487D-B6D8-9D6FC494DF35}" type="presParOf" srcId="{0823D3FB-D551-4AEF-AC59-4DFE53F2A6D4}" destId="{003497BB-B98B-4BDD-B21E-91524CC5066A}" srcOrd="4" destOrd="0" presId="urn:microsoft.com/office/officeart/2005/8/layout/hProcess7"/>
    <dgm:cxn modelId="{6FE61AB4-6759-4114-8BC8-D1230E287F9E}" type="presParOf" srcId="{003497BB-B98B-4BDD-B21E-91524CC5066A}" destId="{A35CD4F1-F891-4580-9F21-8171A98B037F}" srcOrd="0" destOrd="0" presId="urn:microsoft.com/office/officeart/2005/8/layout/hProcess7"/>
    <dgm:cxn modelId="{CD0514BD-5F56-40A3-8E04-FAA52D897217}" type="presParOf" srcId="{003497BB-B98B-4BDD-B21E-91524CC5066A}" destId="{E7807448-8FC6-407B-AD0C-45B426792845}" srcOrd="1" destOrd="0" presId="urn:microsoft.com/office/officeart/2005/8/layout/hProcess7"/>
    <dgm:cxn modelId="{39D7332C-D56D-4A9F-8230-A72F1ABE1506}" type="presParOf" srcId="{003497BB-B98B-4BDD-B21E-91524CC5066A}" destId="{EE922406-883C-40DA-AE84-DC9B0193BBB8}" srcOrd="2" destOrd="0" presId="urn:microsoft.com/office/officeart/2005/8/layout/hProcess7"/>
    <dgm:cxn modelId="{5BE09E7C-2359-4597-8A81-2D2F49DD3E2B}" type="presParOf" srcId="{0823D3FB-D551-4AEF-AC59-4DFE53F2A6D4}" destId="{757E8926-14F1-4691-B321-E3B20F94AD38}" srcOrd="5" destOrd="0" presId="urn:microsoft.com/office/officeart/2005/8/layout/hProcess7"/>
    <dgm:cxn modelId="{37D3937E-2188-4A86-8CEF-99C4919DD047}" type="presParOf" srcId="{0823D3FB-D551-4AEF-AC59-4DFE53F2A6D4}" destId="{66EAD1FC-8521-411D-B5EF-2D98A9337641}" srcOrd="6" destOrd="0" presId="urn:microsoft.com/office/officeart/2005/8/layout/hProcess7"/>
    <dgm:cxn modelId="{F95AF880-C6D2-47D6-9147-547FFC746FE2}" type="presParOf" srcId="{66EAD1FC-8521-411D-B5EF-2D98A9337641}" destId="{85382DE7-01B5-4BD3-8406-A8D7F928ADB9}" srcOrd="0" destOrd="0" presId="urn:microsoft.com/office/officeart/2005/8/layout/hProcess7"/>
    <dgm:cxn modelId="{74FCD941-44DF-46D4-A6D4-DB4B2489D82B}" type="presParOf" srcId="{66EAD1FC-8521-411D-B5EF-2D98A9337641}" destId="{EB3160D0-F132-42A0-891B-F73E439925AA}" srcOrd="1" destOrd="0" presId="urn:microsoft.com/office/officeart/2005/8/layout/hProcess7"/>
    <dgm:cxn modelId="{0459FBA1-6CEC-48CB-B134-FE0615DD75FA}" type="presParOf" srcId="{66EAD1FC-8521-411D-B5EF-2D98A9337641}" destId="{C9BE001E-E540-470C-BA2C-64962732B151}" srcOrd="2" destOrd="0" presId="urn:microsoft.com/office/officeart/2005/8/layout/hProcess7"/>
    <dgm:cxn modelId="{F5BA2FF7-6506-4A22-8F6C-C50A212C27DE}" type="presParOf" srcId="{0823D3FB-D551-4AEF-AC59-4DFE53F2A6D4}" destId="{0AE1B1BA-9124-4EC6-B3EE-659A0BD6B93D}" srcOrd="7" destOrd="0" presId="urn:microsoft.com/office/officeart/2005/8/layout/hProcess7"/>
    <dgm:cxn modelId="{F0621176-1223-46A5-8B3A-216FD9323461}" type="presParOf" srcId="{0823D3FB-D551-4AEF-AC59-4DFE53F2A6D4}" destId="{B1713837-D8F3-478A-8711-5C53005665D7}" srcOrd="8" destOrd="0" presId="urn:microsoft.com/office/officeart/2005/8/layout/hProcess7"/>
    <dgm:cxn modelId="{D75B1C26-B53B-4651-935C-41CF623881FC}" type="presParOf" srcId="{B1713837-D8F3-478A-8711-5C53005665D7}" destId="{A714ABCC-7985-47FF-B221-D0FEAB92DDFB}" srcOrd="0" destOrd="0" presId="urn:microsoft.com/office/officeart/2005/8/layout/hProcess7"/>
    <dgm:cxn modelId="{F309F53D-815E-4471-A81B-0E8270704355}" type="presParOf" srcId="{B1713837-D8F3-478A-8711-5C53005665D7}" destId="{97D02391-68C6-42F7-986B-8C0C899A5556}" srcOrd="1" destOrd="0" presId="urn:microsoft.com/office/officeart/2005/8/layout/hProcess7"/>
    <dgm:cxn modelId="{E5070C98-2BE8-46AD-9C8E-F972321AE508}" type="presParOf" srcId="{B1713837-D8F3-478A-8711-5C53005665D7}" destId="{2695E5F0-DAF2-4844-B902-580CA6D1F8C6}" srcOrd="2" destOrd="0" presId="urn:microsoft.com/office/officeart/2005/8/layout/hProcess7"/>
    <dgm:cxn modelId="{EA92C1BA-DC0B-493D-86EE-5C0A68E32CB8}" type="presParOf" srcId="{0823D3FB-D551-4AEF-AC59-4DFE53F2A6D4}" destId="{AA5C03BC-73C9-45DF-AB64-B9B01DC13A0F}" srcOrd="9" destOrd="0" presId="urn:microsoft.com/office/officeart/2005/8/layout/hProcess7"/>
    <dgm:cxn modelId="{4059FB02-6A55-404C-9600-D0B60E1ABCE2}" type="presParOf" srcId="{0823D3FB-D551-4AEF-AC59-4DFE53F2A6D4}" destId="{F56C9230-2CBB-4EA4-816E-4180DD9668BF}" srcOrd="10" destOrd="0" presId="urn:microsoft.com/office/officeart/2005/8/layout/hProcess7"/>
    <dgm:cxn modelId="{2FF08149-19FF-4B9E-9135-9383959F113C}" type="presParOf" srcId="{F56C9230-2CBB-4EA4-816E-4180DD9668BF}" destId="{373B7722-8022-4D04-8A18-7207DC643BE6}" srcOrd="0" destOrd="0" presId="urn:microsoft.com/office/officeart/2005/8/layout/hProcess7"/>
    <dgm:cxn modelId="{17D86BE0-069D-46CC-87BB-E0CF83D29497}" type="presParOf" srcId="{F56C9230-2CBB-4EA4-816E-4180DD9668BF}" destId="{D19BFCEC-4513-4831-8581-1AF34917680E}" srcOrd="1" destOrd="0" presId="urn:microsoft.com/office/officeart/2005/8/layout/hProcess7"/>
    <dgm:cxn modelId="{C6BF4226-7E25-4D53-BBE1-FD29811D7692}" type="presParOf" srcId="{F56C9230-2CBB-4EA4-816E-4180DD9668BF}" destId="{36FE3279-5984-450E-85B2-9B07F4906B5C}" srcOrd="2" destOrd="0" presId="urn:microsoft.com/office/officeart/2005/8/layout/hProcess7"/>
    <dgm:cxn modelId="{7D54458C-4667-424F-A3B0-A1EF9C82D16C}" type="presParOf" srcId="{0823D3FB-D551-4AEF-AC59-4DFE53F2A6D4}" destId="{E1D7352B-79CF-4982-82B7-7FB6B7949FC5}" srcOrd="11" destOrd="0" presId="urn:microsoft.com/office/officeart/2005/8/layout/hProcess7"/>
    <dgm:cxn modelId="{0832E2F7-9986-4F0C-9AB2-B789C8773B43}" type="presParOf" srcId="{0823D3FB-D551-4AEF-AC59-4DFE53F2A6D4}" destId="{DF1F26EF-B0A4-4D2A-90A5-F0418CF9A09D}" srcOrd="12" destOrd="0" presId="urn:microsoft.com/office/officeart/2005/8/layout/hProcess7"/>
    <dgm:cxn modelId="{83265680-CE40-4D78-B862-012300A37B33}" type="presParOf" srcId="{DF1F26EF-B0A4-4D2A-90A5-F0418CF9A09D}" destId="{04D551B0-9442-4AF9-B320-1FF6B523EA5A}" srcOrd="0" destOrd="0" presId="urn:microsoft.com/office/officeart/2005/8/layout/hProcess7"/>
    <dgm:cxn modelId="{731D68D8-732E-413F-848E-7E129E6755A0}" type="presParOf" srcId="{DF1F26EF-B0A4-4D2A-90A5-F0418CF9A09D}" destId="{F997D94A-CAC9-4A6B-B538-F13C02D8D52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0B6E92-7FF4-41FC-BE1D-42E585A39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ACE3E87-44E1-4F76-96B1-4047FA9FDD8E}">
      <dgm:prSet phldrT="[Text]" phldr="0" custT="1"/>
      <dgm:spPr/>
      <dgm:t>
        <a:bodyPr/>
        <a:lstStyle/>
        <a:p>
          <a:r>
            <a:rPr lang="sv-SE" sz="3200" dirty="0"/>
            <a:t>Mentorskap och hållbarhetskompetens</a:t>
          </a:r>
        </a:p>
      </dgm:t>
    </dgm:pt>
    <dgm:pt modelId="{ADF7511F-9D85-403B-8AFE-DD6CB3E774AE}" type="parTrans" cxnId="{910D1A89-A161-4652-8218-04C983C0CA14}">
      <dgm:prSet/>
      <dgm:spPr/>
      <dgm:t>
        <a:bodyPr/>
        <a:lstStyle/>
        <a:p>
          <a:endParaRPr lang="sv-SE"/>
        </a:p>
      </dgm:t>
    </dgm:pt>
    <dgm:pt modelId="{67843E3F-DD0E-4A42-B86E-777C12AD0BAC}" type="sibTrans" cxnId="{910D1A89-A161-4652-8218-04C983C0CA14}">
      <dgm:prSet/>
      <dgm:spPr/>
      <dgm:t>
        <a:bodyPr/>
        <a:lstStyle/>
        <a:p>
          <a:endParaRPr lang="sv-SE"/>
        </a:p>
      </dgm:t>
    </dgm:pt>
    <dgm:pt modelId="{693AFE93-DFF1-4359-8E65-29A28A9DAE89}" type="pres">
      <dgm:prSet presAssocID="{890B6E92-7FF4-41FC-BE1D-42E585A398A8}" presName="linear" presStyleCnt="0">
        <dgm:presLayoutVars>
          <dgm:animLvl val="lvl"/>
          <dgm:resizeHandles val="exact"/>
        </dgm:presLayoutVars>
      </dgm:prSet>
      <dgm:spPr/>
    </dgm:pt>
    <dgm:pt modelId="{CF1761F8-68B0-48BF-8C08-F61249B1530C}" type="pres">
      <dgm:prSet presAssocID="{3ACE3E87-44E1-4F76-96B1-4047FA9FDD8E}" presName="parentText" presStyleLbl="node1" presStyleIdx="0" presStyleCnt="1" custScaleY="45319" custLinFactY="100000" custLinFactNeighborX="912" custLinFactNeighborY="126425">
        <dgm:presLayoutVars>
          <dgm:chMax val="0"/>
          <dgm:bulletEnabled val="1"/>
        </dgm:presLayoutVars>
      </dgm:prSet>
      <dgm:spPr/>
    </dgm:pt>
  </dgm:ptLst>
  <dgm:cxnLst>
    <dgm:cxn modelId="{910D1A89-A161-4652-8218-04C983C0CA14}" srcId="{890B6E92-7FF4-41FC-BE1D-42E585A398A8}" destId="{3ACE3E87-44E1-4F76-96B1-4047FA9FDD8E}" srcOrd="0" destOrd="0" parTransId="{ADF7511F-9D85-403B-8AFE-DD6CB3E774AE}" sibTransId="{67843E3F-DD0E-4A42-B86E-777C12AD0BAC}"/>
    <dgm:cxn modelId="{DD399DB7-26C1-473F-9392-27D837CA5DA8}" type="presOf" srcId="{3ACE3E87-44E1-4F76-96B1-4047FA9FDD8E}" destId="{CF1761F8-68B0-48BF-8C08-F61249B1530C}" srcOrd="0" destOrd="0" presId="urn:microsoft.com/office/officeart/2005/8/layout/vList2"/>
    <dgm:cxn modelId="{708E59CA-372B-47CA-9150-729002727B10}" type="presOf" srcId="{890B6E92-7FF4-41FC-BE1D-42E585A398A8}" destId="{693AFE93-DFF1-4359-8E65-29A28A9DAE89}" srcOrd="0" destOrd="0" presId="urn:microsoft.com/office/officeart/2005/8/layout/vList2"/>
    <dgm:cxn modelId="{1EDF4162-6A10-4E69-A8BE-6ACFAFD3E268}" type="presParOf" srcId="{693AFE93-DFF1-4359-8E65-29A28A9DAE89}" destId="{CF1761F8-68B0-48BF-8C08-F61249B153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A07ACF-3BE4-4637-A1D2-3A67A831B06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24BF3E6-7BF1-46D6-A785-530E3B7C0513}">
      <dgm:prSet phldrT="[Text]" phldr="0"/>
      <dgm:spPr/>
      <dgm:t>
        <a:bodyPr/>
        <a:lstStyle/>
        <a:p>
          <a:r>
            <a:rPr lang="sv-SE" dirty="0"/>
            <a:t>Aktiviteter</a:t>
          </a:r>
        </a:p>
      </dgm:t>
    </dgm:pt>
    <dgm:pt modelId="{A84FE499-A90A-4D84-83FF-41475DE00A9D}" type="parTrans" cxnId="{B05FDFDE-8DF8-46C2-BBEE-D976F69E9C0C}">
      <dgm:prSet/>
      <dgm:spPr/>
      <dgm:t>
        <a:bodyPr/>
        <a:lstStyle/>
        <a:p>
          <a:endParaRPr lang="sv-SE"/>
        </a:p>
      </dgm:t>
    </dgm:pt>
    <dgm:pt modelId="{3868C1B0-94B2-4D65-A718-F07646BD15CC}" type="sibTrans" cxnId="{B05FDFDE-8DF8-46C2-BBEE-D976F69E9C0C}">
      <dgm:prSet/>
      <dgm:spPr/>
      <dgm:t>
        <a:bodyPr/>
        <a:lstStyle/>
        <a:p>
          <a:endParaRPr lang="sv-SE"/>
        </a:p>
      </dgm:t>
    </dgm:pt>
    <dgm:pt modelId="{C5C75E02-6226-446A-8181-0AB9DD70848A}">
      <dgm:prSet phldrT="[Text]" phldr="0"/>
      <dgm:spPr/>
      <dgm:t>
        <a:bodyPr/>
        <a:lstStyle/>
        <a:p>
          <a:r>
            <a:rPr lang="sv-SE" dirty="0"/>
            <a:t>Resultat</a:t>
          </a:r>
        </a:p>
      </dgm:t>
    </dgm:pt>
    <dgm:pt modelId="{E282B88B-4DFE-41F5-AD25-A36B12B0E563}" type="parTrans" cxnId="{0B1B0D3F-0428-484C-8D54-EBAA5BD07352}">
      <dgm:prSet/>
      <dgm:spPr/>
      <dgm:t>
        <a:bodyPr/>
        <a:lstStyle/>
        <a:p>
          <a:endParaRPr lang="sv-SE"/>
        </a:p>
      </dgm:t>
    </dgm:pt>
    <dgm:pt modelId="{64324023-1D77-4E9D-8060-B3DD18CF44EA}" type="sibTrans" cxnId="{0B1B0D3F-0428-484C-8D54-EBAA5BD07352}">
      <dgm:prSet/>
      <dgm:spPr/>
      <dgm:t>
        <a:bodyPr/>
        <a:lstStyle/>
        <a:p>
          <a:endParaRPr lang="sv-SE"/>
        </a:p>
      </dgm:t>
    </dgm:pt>
    <dgm:pt modelId="{46A0BF4E-A210-4901-BFC3-3C7D13B2B3C5}">
      <dgm:prSet/>
      <dgm:spPr/>
      <dgm:t>
        <a:bodyPr/>
        <a:lstStyle/>
        <a:p>
          <a:r>
            <a:rPr lang="sv-SE" dirty="0"/>
            <a:t>Projektmål</a:t>
          </a:r>
        </a:p>
      </dgm:t>
    </dgm:pt>
    <dgm:pt modelId="{65A402DD-D05F-4089-B4AD-56C02405EDDF}" type="parTrans" cxnId="{27AB213A-2BE7-4AD7-AC74-7D7097EAE69C}">
      <dgm:prSet/>
      <dgm:spPr/>
      <dgm:t>
        <a:bodyPr/>
        <a:lstStyle/>
        <a:p>
          <a:endParaRPr lang="sv-SE"/>
        </a:p>
      </dgm:t>
    </dgm:pt>
    <dgm:pt modelId="{5C81D8FF-C765-452F-95E7-F2D5799F8B51}" type="sibTrans" cxnId="{27AB213A-2BE7-4AD7-AC74-7D7097EAE69C}">
      <dgm:prSet/>
      <dgm:spPr/>
      <dgm:t>
        <a:bodyPr/>
        <a:lstStyle/>
        <a:p>
          <a:endParaRPr lang="sv-SE"/>
        </a:p>
      </dgm:t>
    </dgm:pt>
    <dgm:pt modelId="{3E02D569-89C3-4FB1-9241-52CB71421F4B}">
      <dgm:prSet/>
      <dgm:spPr/>
      <dgm:t>
        <a:bodyPr/>
        <a:lstStyle/>
        <a:p>
          <a:r>
            <a:rPr lang="sv-SE" dirty="0"/>
            <a:t>Effekter</a:t>
          </a:r>
        </a:p>
      </dgm:t>
    </dgm:pt>
    <dgm:pt modelId="{1229B0E9-94B2-441B-888C-86131AC60F70}" type="parTrans" cxnId="{8E83761C-B3D4-4F26-8B0C-828CCD2C701D}">
      <dgm:prSet/>
      <dgm:spPr/>
      <dgm:t>
        <a:bodyPr/>
        <a:lstStyle/>
        <a:p>
          <a:endParaRPr lang="sv-SE"/>
        </a:p>
      </dgm:t>
    </dgm:pt>
    <dgm:pt modelId="{219F62F7-6FB4-4953-B6A1-C5747B23F260}" type="sibTrans" cxnId="{8E83761C-B3D4-4F26-8B0C-828CCD2C701D}">
      <dgm:prSet/>
      <dgm:spPr/>
      <dgm:t>
        <a:bodyPr/>
        <a:lstStyle/>
        <a:p>
          <a:endParaRPr lang="sv-SE"/>
        </a:p>
      </dgm:t>
    </dgm:pt>
    <dgm:pt modelId="{0CECC00A-CD9F-4578-BCF3-7C2259A758D1}" type="pres">
      <dgm:prSet presAssocID="{C9A07ACF-3BE4-4637-A1D2-3A67A831B063}" presName="Name0" presStyleCnt="0">
        <dgm:presLayoutVars>
          <dgm:dir/>
          <dgm:resizeHandles val="exact"/>
        </dgm:presLayoutVars>
      </dgm:prSet>
      <dgm:spPr/>
    </dgm:pt>
    <dgm:pt modelId="{06B49ECF-51C1-446A-9299-FB3FFB065DDA}" type="pres">
      <dgm:prSet presAssocID="{724BF3E6-7BF1-46D6-A785-530E3B7C0513}" presName="node" presStyleLbl="node1" presStyleIdx="0" presStyleCnt="4">
        <dgm:presLayoutVars>
          <dgm:bulletEnabled val="1"/>
        </dgm:presLayoutVars>
      </dgm:prSet>
      <dgm:spPr/>
    </dgm:pt>
    <dgm:pt modelId="{5AB00A12-EF0D-43DA-BF86-68B707973914}" type="pres">
      <dgm:prSet presAssocID="{3868C1B0-94B2-4D65-A718-F07646BD15CC}" presName="sibTrans" presStyleLbl="sibTrans2D1" presStyleIdx="0" presStyleCnt="3"/>
      <dgm:spPr/>
    </dgm:pt>
    <dgm:pt modelId="{6622DE3E-17AC-4521-A970-D6EF2BFC74C9}" type="pres">
      <dgm:prSet presAssocID="{3868C1B0-94B2-4D65-A718-F07646BD15CC}" presName="connectorText" presStyleLbl="sibTrans2D1" presStyleIdx="0" presStyleCnt="3"/>
      <dgm:spPr/>
    </dgm:pt>
    <dgm:pt modelId="{EDB1CAB0-C9AE-43D0-8DA6-FF4B5B5ACA68}" type="pres">
      <dgm:prSet presAssocID="{C5C75E02-6226-446A-8181-0AB9DD70848A}" presName="node" presStyleLbl="node1" presStyleIdx="1" presStyleCnt="4">
        <dgm:presLayoutVars>
          <dgm:bulletEnabled val="1"/>
        </dgm:presLayoutVars>
      </dgm:prSet>
      <dgm:spPr/>
    </dgm:pt>
    <dgm:pt modelId="{569B7E6E-C798-44AD-9607-E629DB40BEEB}" type="pres">
      <dgm:prSet presAssocID="{64324023-1D77-4E9D-8060-B3DD18CF44EA}" presName="sibTrans" presStyleLbl="sibTrans2D1" presStyleIdx="1" presStyleCnt="3"/>
      <dgm:spPr/>
    </dgm:pt>
    <dgm:pt modelId="{3C9FCEF1-2AB9-4162-A607-CB7986C58709}" type="pres">
      <dgm:prSet presAssocID="{64324023-1D77-4E9D-8060-B3DD18CF44EA}" presName="connectorText" presStyleLbl="sibTrans2D1" presStyleIdx="1" presStyleCnt="3"/>
      <dgm:spPr/>
    </dgm:pt>
    <dgm:pt modelId="{61E1A8F5-FA19-4499-A9F1-7EEEDAA6E997}" type="pres">
      <dgm:prSet presAssocID="{46A0BF4E-A210-4901-BFC3-3C7D13B2B3C5}" presName="node" presStyleLbl="node1" presStyleIdx="2" presStyleCnt="4">
        <dgm:presLayoutVars>
          <dgm:bulletEnabled val="1"/>
        </dgm:presLayoutVars>
      </dgm:prSet>
      <dgm:spPr/>
    </dgm:pt>
    <dgm:pt modelId="{34BCD3CB-D112-455F-93B6-DBD12ECD40CF}" type="pres">
      <dgm:prSet presAssocID="{5C81D8FF-C765-452F-95E7-F2D5799F8B51}" presName="sibTrans" presStyleLbl="sibTrans2D1" presStyleIdx="2" presStyleCnt="3"/>
      <dgm:spPr/>
    </dgm:pt>
    <dgm:pt modelId="{F4CA31E8-81C7-4A01-89C9-939CD72FC35F}" type="pres">
      <dgm:prSet presAssocID="{5C81D8FF-C765-452F-95E7-F2D5799F8B51}" presName="connectorText" presStyleLbl="sibTrans2D1" presStyleIdx="2" presStyleCnt="3"/>
      <dgm:spPr/>
    </dgm:pt>
    <dgm:pt modelId="{DC5DDCDD-7878-462D-B3D2-7DB06AEA09C3}" type="pres">
      <dgm:prSet presAssocID="{3E02D569-89C3-4FB1-9241-52CB71421F4B}" presName="node" presStyleLbl="node1" presStyleIdx="3" presStyleCnt="4">
        <dgm:presLayoutVars>
          <dgm:bulletEnabled val="1"/>
        </dgm:presLayoutVars>
      </dgm:prSet>
      <dgm:spPr/>
    </dgm:pt>
  </dgm:ptLst>
  <dgm:cxnLst>
    <dgm:cxn modelId="{8E83761C-B3D4-4F26-8B0C-828CCD2C701D}" srcId="{C9A07ACF-3BE4-4637-A1D2-3A67A831B063}" destId="{3E02D569-89C3-4FB1-9241-52CB71421F4B}" srcOrd="3" destOrd="0" parTransId="{1229B0E9-94B2-441B-888C-86131AC60F70}" sibTransId="{219F62F7-6FB4-4953-B6A1-C5747B23F260}"/>
    <dgm:cxn modelId="{79711524-5EFA-4828-9F5D-06AC5B729CB1}" type="presOf" srcId="{64324023-1D77-4E9D-8060-B3DD18CF44EA}" destId="{3C9FCEF1-2AB9-4162-A607-CB7986C58709}" srcOrd="1" destOrd="0" presId="urn:microsoft.com/office/officeart/2005/8/layout/process1"/>
    <dgm:cxn modelId="{999B4A37-C4DE-4E94-B34E-79CB4A74C705}" type="presOf" srcId="{3868C1B0-94B2-4D65-A718-F07646BD15CC}" destId="{5AB00A12-EF0D-43DA-BF86-68B707973914}" srcOrd="0" destOrd="0" presId="urn:microsoft.com/office/officeart/2005/8/layout/process1"/>
    <dgm:cxn modelId="{27AB213A-2BE7-4AD7-AC74-7D7097EAE69C}" srcId="{C9A07ACF-3BE4-4637-A1D2-3A67A831B063}" destId="{46A0BF4E-A210-4901-BFC3-3C7D13B2B3C5}" srcOrd="2" destOrd="0" parTransId="{65A402DD-D05F-4089-B4AD-56C02405EDDF}" sibTransId="{5C81D8FF-C765-452F-95E7-F2D5799F8B51}"/>
    <dgm:cxn modelId="{0B1B0D3F-0428-484C-8D54-EBAA5BD07352}" srcId="{C9A07ACF-3BE4-4637-A1D2-3A67A831B063}" destId="{C5C75E02-6226-446A-8181-0AB9DD70848A}" srcOrd="1" destOrd="0" parTransId="{E282B88B-4DFE-41F5-AD25-A36B12B0E563}" sibTransId="{64324023-1D77-4E9D-8060-B3DD18CF44EA}"/>
    <dgm:cxn modelId="{485F4E4C-6D26-4523-9175-B4003DE6E00B}" type="presOf" srcId="{64324023-1D77-4E9D-8060-B3DD18CF44EA}" destId="{569B7E6E-C798-44AD-9607-E629DB40BEEB}" srcOrd="0" destOrd="0" presId="urn:microsoft.com/office/officeart/2005/8/layout/process1"/>
    <dgm:cxn modelId="{3210F580-298D-4BE3-AC3C-D9D45BBAEC68}" type="presOf" srcId="{C5C75E02-6226-446A-8181-0AB9DD70848A}" destId="{EDB1CAB0-C9AE-43D0-8DA6-FF4B5B5ACA68}" srcOrd="0" destOrd="0" presId="urn:microsoft.com/office/officeart/2005/8/layout/process1"/>
    <dgm:cxn modelId="{93F6C79C-8EAA-4B2A-B16D-64F9298D6A4A}" type="presOf" srcId="{3E02D569-89C3-4FB1-9241-52CB71421F4B}" destId="{DC5DDCDD-7878-462D-B3D2-7DB06AEA09C3}" srcOrd="0" destOrd="0" presId="urn:microsoft.com/office/officeart/2005/8/layout/process1"/>
    <dgm:cxn modelId="{A6E7B5A1-32A7-4FA6-9327-91C1A58A53C8}" type="presOf" srcId="{5C81D8FF-C765-452F-95E7-F2D5799F8B51}" destId="{34BCD3CB-D112-455F-93B6-DBD12ECD40CF}" srcOrd="0" destOrd="0" presId="urn:microsoft.com/office/officeart/2005/8/layout/process1"/>
    <dgm:cxn modelId="{2C0759A5-0B80-4E7A-B8A7-04188CD30151}" type="presOf" srcId="{724BF3E6-7BF1-46D6-A785-530E3B7C0513}" destId="{06B49ECF-51C1-446A-9299-FB3FFB065DDA}" srcOrd="0" destOrd="0" presId="urn:microsoft.com/office/officeart/2005/8/layout/process1"/>
    <dgm:cxn modelId="{3F417AB7-26FA-4BB8-B287-1120299C6040}" type="presOf" srcId="{C9A07ACF-3BE4-4637-A1D2-3A67A831B063}" destId="{0CECC00A-CD9F-4578-BCF3-7C2259A758D1}" srcOrd="0" destOrd="0" presId="urn:microsoft.com/office/officeart/2005/8/layout/process1"/>
    <dgm:cxn modelId="{D55312B9-822C-44A2-9279-DC45C6458478}" type="presOf" srcId="{46A0BF4E-A210-4901-BFC3-3C7D13B2B3C5}" destId="{61E1A8F5-FA19-4499-A9F1-7EEEDAA6E997}" srcOrd="0" destOrd="0" presId="urn:microsoft.com/office/officeart/2005/8/layout/process1"/>
    <dgm:cxn modelId="{B05FDFDE-8DF8-46C2-BBEE-D976F69E9C0C}" srcId="{C9A07ACF-3BE4-4637-A1D2-3A67A831B063}" destId="{724BF3E6-7BF1-46D6-A785-530E3B7C0513}" srcOrd="0" destOrd="0" parTransId="{A84FE499-A90A-4D84-83FF-41475DE00A9D}" sibTransId="{3868C1B0-94B2-4D65-A718-F07646BD15CC}"/>
    <dgm:cxn modelId="{FD3D82E7-0897-42DB-A2BC-51558E1E6BA9}" type="presOf" srcId="{3868C1B0-94B2-4D65-A718-F07646BD15CC}" destId="{6622DE3E-17AC-4521-A970-D6EF2BFC74C9}" srcOrd="1" destOrd="0" presId="urn:microsoft.com/office/officeart/2005/8/layout/process1"/>
    <dgm:cxn modelId="{E9ADE1F2-4E35-43F0-9E29-F4A04C152DE7}" type="presOf" srcId="{5C81D8FF-C765-452F-95E7-F2D5799F8B51}" destId="{F4CA31E8-81C7-4A01-89C9-939CD72FC35F}" srcOrd="1" destOrd="0" presId="urn:microsoft.com/office/officeart/2005/8/layout/process1"/>
    <dgm:cxn modelId="{C02FA48C-1EF2-4276-905D-0458F87C8503}" type="presParOf" srcId="{0CECC00A-CD9F-4578-BCF3-7C2259A758D1}" destId="{06B49ECF-51C1-446A-9299-FB3FFB065DDA}" srcOrd="0" destOrd="0" presId="urn:microsoft.com/office/officeart/2005/8/layout/process1"/>
    <dgm:cxn modelId="{521A1960-FA6D-4082-9EE0-DCE950738E84}" type="presParOf" srcId="{0CECC00A-CD9F-4578-BCF3-7C2259A758D1}" destId="{5AB00A12-EF0D-43DA-BF86-68B707973914}" srcOrd="1" destOrd="0" presId="urn:microsoft.com/office/officeart/2005/8/layout/process1"/>
    <dgm:cxn modelId="{726D5BFA-4047-41B8-B4B5-46B9BB0BAA74}" type="presParOf" srcId="{5AB00A12-EF0D-43DA-BF86-68B707973914}" destId="{6622DE3E-17AC-4521-A970-D6EF2BFC74C9}" srcOrd="0" destOrd="0" presId="urn:microsoft.com/office/officeart/2005/8/layout/process1"/>
    <dgm:cxn modelId="{6B4EC1A6-46D8-48A5-A6F6-F9EA13CC06FB}" type="presParOf" srcId="{0CECC00A-CD9F-4578-BCF3-7C2259A758D1}" destId="{EDB1CAB0-C9AE-43D0-8DA6-FF4B5B5ACA68}" srcOrd="2" destOrd="0" presId="urn:microsoft.com/office/officeart/2005/8/layout/process1"/>
    <dgm:cxn modelId="{3B53229C-27DE-4863-BB50-945844DFDCD4}" type="presParOf" srcId="{0CECC00A-CD9F-4578-BCF3-7C2259A758D1}" destId="{569B7E6E-C798-44AD-9607-E629DB40BEEB}" srcOrd="3" destOrd="0" presId="urn:microsoft.com/office/officeart/2005/8/layout/process1"/>
    <dgm:cxn modelId="{A8DBAA6F-F06C-4DC6-8487-7E8E166C8305}" type="presParOf" srcId="{569B7E6E-C798-44AD-9607-E629DB40BEEB}" destId="{3C9FCEF1-2AB9-4162-A607-CB7986C58709}" srcOrd="0" destOrd="0" presId="urn:microsoft.com/office/officeart/2005/8/layout/process1"/>
    <dgm:cxn modelId="{D5842455-4CFE-41A3-8F9E-5275C040C5E8}" type="presParOf" srcId="{0CECC00A-CD9F-4578-BCF3-7C2259A758D1}" destId="{61E1A8F5-FA19-4499-A9F1-7EEEDAA6E997}" srcOrd="4" destOrd="0" presId="urn:microsoft.com/office/officeart/2005/8/layout/process1"/>
    <dgm:cxn modelId="{03252657-6EBB-4875-A023-630061FA1675}" type="presParOf" srcId="{0CECC00A-CD9F-4578-BCF3-7C2259A758D1}" destId="{34BCD3CB-D112-455F-93B6-DBD12ECD40CF}" srcOrd="5" destOrd="0" presId="urn:microsoft.com/office/officeart/2005/8/layout/process1"/>
    <dgm:cxn modelId="{C15937AC-1EEA-45FB-B9CF-73BAD174E1CC}" type="presParOf" srcId="{34BCD3CB-D112-455F-93B6-DBD12ECD40CF}" destId="{F4CA31E8-81C7-4A01-89C9-939CD72FC35F}" srcOrd="0" destOrd="0" presId="urn:microsoft.com/office/officeart/2005/8/layout/process1"/>
    <dgm:cxn modelId="{CF3B0435-1966-4DF3-A095-E26290B81FDF}" type="presParOf" srcId="{0CECC00A-CD9F-4578-BCF3-7C2259A758D1}" destId="{DC5DDCDD-7878-462D-B3D2-7DB06AEA09C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B9275F-7277-4D25-9DA0-7A9CDF584211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D349489F-3F1A-46F6-9D10-2613E3ABB88B}">
      <dgm:prSet phldrT="[Text]" phldr="0"/>
      <dgm:spPr/>
      <dgm:t>
        <a:bodyPr/>
        <a:lstStyle/>
        <a:p>
          <a:r>
            <a:rPr lang="sv-SE" dirty="0"/>
            <a:t> Strategisk och operativ samverkans</a:t>
          </a:r>
        </a:p>
      </dgm:t>
    </dgm:pt>
    <dgm:pt modelId="{CFCBDDFA-F400-4AE0-890F-BDEFEC5EC4F6}" type="parTrans" cxnId="{A927B8E7-3BDA-40EF-B529-A412BB6DD8B6}">
      <dgm:prSet/>
      <dgm:spPr/>
      <dgm:t>
        <a:bodyPr/>
        <a:lstStyle/>
        <a:p>
          <a:endParaRPr lang="sv-SE"/>
        </a:p>
      </dgm:t>
    </dgm:pt>
    <dgm:pt modelId="{8E9C8452-B436-4CD0-9265-6DEE2EAFB897}" type="sibTrans" cxnId="{A927B8E7-3BDA-40EF-B529-A412BB6DD8B6}">
      <dgm:prSet/>
      <dgm:spPr/>
      <dgm:t>
        <a:bodyPr/>
        <a:lstStyle/>
        <a:p>
          <a:endParaRPr lang="sv-SE"/>
        </a:p>
      </dgm:t>
    </dgm:pt>
    <dgm:pt modelId="{3D70CC66-EB24-4E28-B31E-632B2C292B0A}">
      <dgm:prSet phldrT="[Text]" phldr="0"/>
      <dgm:spPr/>
      <dgm:t>
        <a:bodyPr/>
        <a:lstStyle/>
        <a:p>
          <a:endParaRPr lang="sv-SE" dirty="0"/>
        </a:p>
      </dgm:t>
    </dgm:pt>
    <dgm:pt modelId="{35FDF9DC-C5C8-4CAB-BB60-B62D07E35126}" type="parTrans" cxnId="{F76920D7-34EB-4B84-B08B-0115375B5942}">
      <dgm:prSet/>
      <dgm:spPr/>
      <dgm:t>
        <a:bodyPr/>
        <a:lstStyle/>
        <a:p>
          <a:endParaRPr lang="sv-SE"/>
        </a:p>
      </dgm:t>
    </dgm:pt>
    <dgm:pt modelId="{A94B56D5-12AE-42E3-AEE0-1CB66E8EB355}" type="sibTrans" cxnId="{F76920D7-34EB-4B84-B08B-0115375B5942}">
      <dgm:prSet/>
      <dgm:spPr/>
      <dgm:t>
        <a:bodyPr/>
        <a:lstStyle/>
        <a:p>
          <a:endParaRPr lang="sv-SE"/>
        </a:p>
      </dgm:t>
    </dgm:pt>
    <dgm:pt modelId="{94DACBF0-FC1A-40EE-B95C-25E539E9991F}">
      <dgm:prSet phldrT="[Text]" phldr="0"/>
      <dgm:spPr/>
      <dgm:t>
        <a:bodyPr/>
        <a:lstStyle/>
        <a:p>
          <a:r>
            <a:rPr lang="sv-SE" dirty="0"/>
            <a:t>Delmål</a:t>
          </a:r>
        </a:p>
      </dgm:t>
    </dgm:pt>
    <dgm:pt modelId="{B63A7D85-EB49-44C2-9772-B799FEBBC799}" type="parTrans" cxnId="{AF20855C-EDDE-4549-B5C7-8810036E5058}">
      <dgm:prSet/>
      <dgm:spPr/>
      <dgm:t>
        <a:bodyPr/>
        <a:lstStyle/>
        <a:p>
          <a:endParaRPr lang="sv-SE"/>
        </a:p>
      </dgm:t>
    </dgm:pt>
    <dgm:pt modelId="{9FC1C996-C1A8-44AA-81CF-7256CB83BD48}" type="sibTrans" cxnId="{AF20855C-EDDE-4549-B5C7-8810036E5058}">
      <dgm:prSet/>
      <dgm:spPr/>
      <dgm:t>
        <a:bodyPr/>
        <a:lstStyle/>
        <a:p>
          <a:endParaRPr lang="sv-SE"/>
        </a:p>
      </dgm:t>
    </dgm:pt>
    <dgm:pt modelId="{9E86F22B-F4FC-40D1-85BF-2D6AC68CBF21}">
      <dgm:prSet phldrT="[Text]" phldr="0" custT="1"/>
      <dgm:spPr/>
      <dgm:t>
        <a:bodyPr/>
        <a:lstStyle/>
        <a:p>
          <a:endParaRPr lang="sv-SE" sz="1800" dirty="0"/>
        </a:p>
        <a:p>
          <a:r>
            <a:rPr lang="sv-SE" sz="1800" dirty="0"/>
            <a:t>Primär och sekundär målgrupp* har fått insikt om (och möjlighet att själva utveckla) Malå som plats med hållbara livsmiljöer att bo leva och verka i</a:t>
          </a:r>
        </a:p>
      </dgm:t>
    </dgm:pt>
    <dgm:pt modelId="{1EB238C6-C653-4F8B-843B-8426C91B59A1}" type="parTrans" cxnId="{2DD99FE1-0845-47B4-B1F0-A64C02978733}">
      <dgm:prSet/>
      <dgm:spPr/>
      <dgm:t>
        <a:bodyPr/>
        <a:lstStyle/>
        <a:p>
          <a:endParaRPr lang="sv-SE"/>
        </a:p>
      </dgm:t>
    </dgm:pt>
    <dgm:pt modelId="{56F9CF70-0F09-4812-8D5C-4FE753B886D4}" type="sibTrans" cxnId="{2DD99FE1-0845-47B4-B1F0-A64C02978733}">
      <dgm:prSet/>
      <dgm:spPr/>
      <dgm:t>
        <a:bodyPr/>
        <a:lstStyle/>
        <a:p>
          <a:endParaRPr lang="sv-SE"/>
        </a:p>
      </dgm:t>
    </dgm:pt>
    <dgm:pt modelId="{7D507E7A-4D22-4EA1-9FD6-BD8B733B4FD8}">
      <dgm:prSet phldrT="[Text]" phldr="0"/>
      <dgm:spPr/>
      <dgm:t>
        <a:bodyPr/>
        <a:lstStyle/>
        <a:p>
          <a:r>
            <a:rPr lang="sv-SE" dirty="0"/>
            <a:t>.</a:t>
          </a:r>
        </a:p>
      </dgm:t>
    </dgm:pt>
    <dgm:pt modelId="{625B7CDB-3CFC-47A5-9EE7-C6FDDD874A0E}" type="parTrans" cxnId="{2FEA4713-73F3-4913-AD30-8E51FB2F5949}">
      <dgm:prSet/>
      <dgm:spPr/>
      <dgm:t>
        <a:bodyPr/>
        <a:lstStyle/>
        <a:p>
          <a:endParaRPr lang="sv-SE"/>
        </a:p>
      </dgm:t>
    </dgm:pt>
    <dgm:pt modelId="{396ACC1F-31B7-4B67-A6A3-79CC6410043E}" type="sibTrans" cxnId="{2FEA4713-73F3-4913-AD30-8E51FB2F5949}">
      <dgm:prSet/>
      <dgm:spPr/>
      <dgm:t>
        <a:bodyPr/>
        <a:lstStyle/>
        <a:p>
          <a:endParaRPr lang="sv-SE"/>
        </a:p>
      </dgm:t>
    </dgm:pt>
    <dgm:pt modelId="{FC50F474-AABB-4CCA-84F6-B16CEC1256FC}">
      <dgm:prSet phldrT="[Text]" phldr="0"/>
      <dgm:spPr/>
      <dgm:t>
        <a:bodyPr/>
        <a:lstStyle/>
        <a:p>
          <a:endParaRPr lang="en-US" dirty="0"/>
        </a:p>
        <a:p>
          <a:r>
            <a:rPr lang="en-US" dirty="0"/>
            <a:t>Etablera </a:t>
          </a:r>
          <a:r>
            <a:rPr lang="en-US" dirty="0" err="1"/>
            <a:t>ett</a:t>
          </a:r>
          <a:r>
            <a:rPr lang="en-US" dirty="0"/>
            <a:t> </a:t>
          </a:r>
          <a:r>
            <a:rPr lang="en-US" b="1" dirty="0" err="1"/>
            <a:t>arbetssätt</a:t>
          </a:r>
          <a:r>
            <a:rPr lang="en-US" dirty="0"/>
            <a:t> </a:t>
          </a:r>
          <a:r>
            <a:rPr lang="en-US" b="1" dirty="0" err="1"/>
            <a:t>tillika</a:t>
          </a:r>
          <a:r>
            <a:rPr lang="en-US" b="1" dirty="0"/>
            <a:t> </a:t>
          </a:r>
          <a:r>
            <a:rPr lang="en-US" b="1" dirty="0" err="1"/>
            <a:t>modell</a:t>
          </a:r>
          <a:r>
            <a:rPr lang="en-US" b="1" dirty="0"/>
            <a:t> </a:t>
          </a:r>
          <a:r>
            <a:rPr lang="en-US" dirty="0"/>
            <a:t>för </a:t>
          </a:r>
          <a:r>
            <a:rPr lang="en-US" dirty="0" err="1"/>
            <a:t>lokalt</a:t>
          </a:r>
          <a:r>
            <a:rPr lang="en-US" dirty="0"/>
            <a:t> </a:t>
          </a:r>
          <a:r>
            <a:rPr lang="en-US" dirty="0" err="1"/>
            <a:t>utvecklingsarbete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möjliggör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hållbar</a:t>
          </a:r>
          <a:r>
            <a:rPr lang="en-US" dirty="0"/>
            <a:t> </a:t>
          </a:r>
          <a:r>
            <a:rPr lang="en-US" dirty="0" err="1"/>
            <a:t>samhällsutveckling</a:t>
          </a:r>
          <a:r>
            <a:rPr lang="en-US" dirty="0"/>
            <a:t>, </a:t>
          </a:r>
          <a:r>
            <a:rPr lang="en-US" dirty="0" err="1"/>
            <a:t>tillväxt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små</a:t>
          </a:r>
          <a:r>
            <a:rPr lang="en-US" dirty="0"/>
            <a:t> och </a:t>
          </a:r>
          <a:r>
            <a:rPr lang="en-US" dirty="0" err="1"/>
            <a:t>medelstora</a:t>
          </a:r>
          <a:r>
            <a:rPr lang="en-US" dirty="0"/>
            <a:t> </a:t>
          </a:r>
          <a:r>
            <a:rPr lang="en-US" dirty="0" err="1"/>
            <a:t>företag</a:t>
          </a:r>
          <a:r>
            <a:rPr lang="en-US" dirty="0"/>
            <a:t> och </a:t>
          </a:r>
          <a:r>
            <a:rPr lang="en-US" dirty="0" err="1"/>
            <a:t>framtagning</a:t>
          </a:r>
          <a:r>
            <a:rPr lang="en-US" dirty="0"/>
            <a:t> av </a:t>
          </a:r>
          <a:r>
            <a:rPr lang="en-US" dirty="0" err="1"/>
            <a:t>innovativa</a:t>
          </a:r>
          <a:r>
            <a:rPr lang="en-US" dirty="0"/>
            <a:t> och robusta </a:t>
          </a:r>
          <a:r>
            <a:rPr lang="en-US" dirty="0" err="1"/>
            <a:t>lösningar</a:t>
          </a:r>
          <a:r>
            <a:rPr lang="en-US" dirty="0"/>
            <a:t> för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tillsammans</a:t>
          </a:r>
          <a:r>
            <a:rPr lang="en-US" dirty="0"/>
            <a:t> </a:t>
          </a:r>
          <a:r>
            <a:rPr lang="en-US" dirty="0" err="1"/>
            <a:t>anpassa</a:t>
          </a:r>
          <a:r>
            <a:rPr lang="en-US" dirty="0"/>
            <a:t> </a:t>
          </a:r>
          <a:r>
            <a:rPr lang="en-US" dirty="0" err="1"/>
            <a:t>oss</a:t>
          </a:r>
          <a:r>
            <a:rPr lang="en-US" dirty="0"/>
            <a:t> till </a:t>
          </a:r>
          <a:r>
            <a:rPr lang="en-US" dirty="0" err="1"/>
            <a:t>nya</a:t>
          </a:r>
          <a:r>
            <a:rPr lang="en-US" dirty="0"/>
            <a:t> </a:t>
          </a:r>
          <a:r>
            <a:rPr lang="en-US" dirty="0" err="1"/>
            <a:t>marknadsförhållanden</a:t>
          </a:r>
          <a:r>
            <a:rPr lang="en-US" dirty="0"/>
            <a:t>.</a:t>
          </a:r>
          <a:r>
            <a:rPr lang="sv-SE" dirty="0"/>
            <a:t> </a:t>
          </a:r>
        </a:p>
      </dgm:t>
    </dgm:pt>
    <dgm:pt modelId="{2D85C2EC-4C1A-4F13-8842-2BDBDFD7BECA}" type="parTrans" cxnId="{D753996C-9273-45C4-82B9-D65352A8014E}">
      <dgm:prSet/>
      <dgm:spPr/>
      <dgm:t>
        <a:bodyPr/>
        <a:lstStyle/>
        <a:p>
          <a:endParaRPr lang="sv-SE"/>
        </a:p>
      </dgm:t>
    </dgm:pt>
    <dgm:pt modelId="{97920888-5E25-4215-A00C-703DA2A39FCF}" type="sibTrans" cxnId="{D753996C-9273-45C4-82B9-D65352A8014E}">
      <dgm:prSet/>
      <dgm:spPr/>
      <dgm:t>
        <a:bodyPr/>
        <a:lstStyle/>
        <a:p>
          <a:endParaRPr lang="sv-SE"/>
        </a:p>
      </dgm:t>
    </dgm:pt>
    <dgm:pt modelId="{ED489B31-7FB6-4F49-9E4D-8B9D06CDB2B9}">
      <dgm:prSet/>
      <dgm:spPr/>
      <dgm:t>
        <a:bodyPr/>
        <a:lstStyle/>
        <a:p>
          <a:endParaRPr lang="sv-SE"/>
        </a:p>
      </dgm:t>
    </dgm:pt>
    <dgm:pt modelId="{DFA747DE-F147-49AE-85FD-76C7E2834A3F}" type="parTrans" cxnId="{61E5D8B8-51F7-4EB5-8EC6-7246917B1572}">
      <dgm:prSet/>
      <dgm:spPr/>
      <dgm:t>
        <a:bodyPr/>
        <a:lstStyle/>
        <a:p>
          <a:endParaRPr lang="sv-SE"/>
        </a:p>
      </dgm:t>
    </dgm:pt>
    <dgm:pt modelId="{9EB9E42F-C688-425D-B4C0-5CBA9B1D71E0}" type="sibTrans" cxnId="{61E5D8B8-51F7-4EB5-8EC6-7246917B1572}">
      <dgm:prSet/>
      <dgm:spPr/>
      <dgm:t>
        <a:bodyPr/>
        <a:lstStyle/>
        <a:p>
          <a:endParaRPr lang="sv-SE"/>
        </a:p>
      </dgm:t>
    </dgm:pt>
    <dgm:pt modelId="{AE5A1E04-495D-405C-856E-A68802BA71A9}">
      <dgm:prSet phldrT="[Text]" phldr="0" custT="1"/>
      <dgm:spPr/>
      <dgm:t>
        <a:bodyPr/>
        <a:lstStyle/>
        <a:p>
          <a:r>
            <a:rPr lang="sv-SE" sz="1200" dirty="0"/>
            <a:t>* Små och medelstora företag samt idéburna organisationer, akademi och forskningsaktörer, offentliga organisationer</a:t>
          </a:r>
          <a:br>
            <a:rPr lang="sv-SE" sz="1800" dirty="0"/>
          </a:br>
          <a:endParaRPr lang="sv-SE" sz="1800" dirty="0"/>
        </a:p>
        <a:p>
          <a:br>
            <a:rPr lang="sv-SE" sz="1800" dirty="0"/>
          </a:br>
          <a:endParaRPr lang="sv-SE" sz="1800" dirty="0"/>
        </a:p>
      </dgm:t>
    </dgm:pt>
    <dgm:pt modelId="{7E06BFD6-757A-4FE3-9E08-7F7D12E215B1}" type="parTrans" cxnId="{B940E2C6-3D36-42DD-9229-3C8A88094358}">
      <dgm:prSet/>
      <dgm:spPr/>
      <dgm:t>
        <a:bodyPr/>
        <a:lstStyle/>
        <a:p>
          <a:endParaRPr lang="sv-SE"/>
        </a:p>
      </dgm:t>
    </dgm:pt>
    <dgm:pt modelId="{33111D1D-7562-4256-A49A-3B1F64DFDC21}" type="sibTrans" cxnId="{B940E2C6-3D36-42DD-9229-3C8A88094358}">
      <dgm:prSet/>
      <dgm:spPr/>
      <dgm:t>
        <a:bodyPr/>
        <a:lstStyle/>
        <a:p>
          <a:endParaRPr lang="sv-SE"/>
        </a:p>
      </dgm:t>
    </dgm:pt>
    <dgm:pt modelId="{0823D3FB-D551-4AEF-AC59-4DFE53F2A6D4}" type="pres">
      <dgm:prSet presAssocID="{FEB9275F-7277-4D25-9DA0-7A9CDF584211}" presName="Name0" presStyleCnt="0">
        <dgm:presLayoutVars>
          <dgm:dir/>
          <dgm:animLvl val="lvl"/>
          <dgm:resizeHandles val="exact"/>
        </dgm:presLayoutVars>
      </dgm:prSet>
      <dgm:spPr/>
    </dgm:pt>
    <dgm:pt modelId="{1C81087B-71A7-4710-B743-5936575ABD4F}" type="pres">
      <dgm:prSet presAssocID="{D349489F-3F1A-46F6-9D10-2613E3ABB88B}" presName="compositeNode" presStyleCnt="0">
        <dgm:presLayoutVars>
          <dgm:bulletEnabled val="1"/>
        </dgm:presLayoutVars>
      </dgm:prSet>
      <dgm:spPr/>
    </dgm:pt>
    <dgm:pt modelId="{6CC74106-0FDB-4D4B-95C7-446912AB10A3}" type="pres">
      <dgm:prSet presAssocID="{D349489F-3F1A-46F6-9D10-2613E3ABB88B}" presName="bgRect" presStyleLbl="node1" presStyleIdx="0" presStyleCnt="4" custLinFactNeighborY="265"/>
      <dgm:spPr/>
    </dgm:pt>
    <dgm:pt modelId="{2042BDC7-1A3C-49D2-915B-BA1B9E9B96E2}" type="pres">
      <dgm:prSet presAssocID="{D349489F-3F1A-46F6-9D10-2613E3ABB88B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B3F2AEFF-7B73-4404-A40B-8F04BBC625CC}" type="pres">
      <dgm:prSet presAssocID="{D349489F-3F1A-46F6-9D10-2613E3ABB88B}" presName="childNode" presStyleLbl="node1" presStyleIdx="0" presStyleCnt="4">
        <dgm:presLayoutVars>
          <dgm:bulletEnabled val="1"/>
        </dgm:presLayoutVars>
      </dgm:prSet>
      <dgm:spPr/>
    </dgm:pt>
    <dgm:pt modelId="{190D624A-3005-4D7B-BA61-09275C107C30}" type="pres">
      <dgm:prSet presAssocID="{8E9C8452-B436-4CD0-9265-6DEE2EAFB897}" presName="hSp" presStyleCnt="0"/>
      <dgm:spPr/>
    </dgm:pt>
    <dgm:pt modelId="{9A18C63F-5481-4760-A611-A0E52CD04B6D}" type="pres">
      <dgm:prSet presAssocID="{8E9C8452-B436-4CD0-9265-6DEE2EAFB897}" presName="vProcSp" presStyleCnt="0"/>
      <dgm:spPr/>
    </dgm:pt>
    <dgm:pt modelId="{B1CBE2BC-DEF8-42F0-B8C7-FB301883544B}" type="pres">
      <dgm:prSet presAssocID="{8E9C8452-B436-4CD0-9265-6DEE2EAFB897}" presName="vSp1" presStyleCnt="0"/>
      <dgm:spPr/>
    </dgm:pt>
    <dgm:pt modelId="{934253F2-5998-41B2-A710-4599E99BE354}" type="pres">
      <dgm:prSet presAssocID="{8E9C8452-B436-4CD0-9265-6DEE2EAFB897}" presName="simulatedConn" presStyleLbl="solidFgAcc1" presStyleIdx="0" presStyleCnt="3"/>
      <dgm:spPr/>
    </dgm:pt>
    <dgm:pt modelId="{C66F8BD5-87CA-4F00-82D6-6D5B71D1E054}" type="pres">
      <dgm:prSet presAssocID="{8E9C8452-B436-4CD0-9265-6DEE2EAFB897}" presName="vSp2" presStyleCnt="0"/>
      <dgm:spPr/>
    </dgm:pt>
    <dgm:pt modelId="{DD4F71A0-9191-49F5-B0CB-1EC44FE2814E}" type="pres">
      <dgm:prSet presAssocID="{8E9C8452-B436-4CD0-9265-6DEE2EAFB897}" presName="sibTrans" presStyleCnt="0"/>
      <dgm:spPr/>
    </dgm:pt>
    <dgm:pt modelId="{003497BB-B98B-4BDD-B21E-91524CC5066A}" type="pres">
      <dgm:prSet presAssocID="{94DACBF0-FC1A-40EE-B95C-25E539E9991F}" presName="compositeNode" presStyleCnt="0">
        <dgm:presLayoutVars>
          <dgm:bulletEnabled val="1"/>
        </dgm:presLayoutVars>
      </dgm:prSet>
      <dgm:spPr/>
    </dgm:pt>
    <dgm:pt modelId="{A35CD4F1-F891-4580-9F21-8171A98B037F}" type="pres">
      <dgm:prSet presAssocID="{94DACBF0-FC1A-40EE-B95C-25E539E9991F}" presName="bgRect" presStyleLbl="node1" presStyleIdx="1" presStyleCnt="4"/>
      <dgm:spPr/>
    </dgm:pt>
    <dgm:pt modelId="{E7807448-8FC6-407B-AD0C-45B426792845}" type="pres">
      <dgm:prSet presAssocID="{94DACBF0-FC1A-40EE-B95C-25E539E9991F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E922406-883C-40DA-AE84-DC9B0193BBB8}" type="pres">
      <dgm:prSet presAssocID="{94DACBF0-FC1A-40EE-B95C-25E539E9991F}" presName="childNode" presStyleLbl="node1" presStyleIdx="1" presStyleCnt="4">
        <dgm:presLayoutVars>
          <dgm:bulletEnabled val="1"/>
        </dgm:presLayoutVars>
      </dgm:prSet>
      <dgm:spPr/>
    </dgm:pt>
    <dgm:pt modelId="{757E8926-14F1-4691-B321-E3B20F94AD38}" type="pres">
      <dgm:prSet presAssocID="{9FC1C996-C1A8-44AA-81CF-7256CB83BD48}" presName="hSp" presStyleCnt="0"/>
      <dgm:spPr/>
    </dgm:pt>
    <dgm:pt modelId="{66EAD1FC-8521-411D-B5EF-2D98A9337641}" type="pres">
      <dgm:prSet presAssocID="{9FC1C996-C1A8-44AA-81CF-7256CB83BD48}" presName="vProcSp" presStyleCnt="0"/>
      <dgm:spPr/>
    </dgm:pt>
    <dgm:pt modelId="{85382DE7-01B5-4BD3-8406-A8D7F928ADB9}" type="pres">
      <dgm:prSet presAssocID="{9FC1C996-C1A8-44AA-81CF-7256CB83BD48}" presName="vSp1" presStyleCnt="0"/>
      <dgm:spPr/>
    </dgm:pt>
    <dgm:pt modelId="{EB3160D0-F132-42A0-891B-F73E439925AA}" type="pres">
      <dgm:prSet presAssocID="{9FC1C996-C1A8-44AA-81CF-7256CB83BD48}" presName="simulatedConn" presStyleLbl="solidFgAcc1" presStyleIdx="1" presStyleCnt="3"/>
      <dgm:spPr/>
    </dgm:pt>
    <dgm:pt modelId="{C9BE001E-E540-470C-BA2C-64962732B151}" type="pres">
      <dgm:prSet presAssocID="{9FC1C996-C1A8-44AA-81CF-7256CB83BD48}" presName="vSp2" presStyleCnt="0"/>
      <dgm:spPr/>
    </dgm:pt>
    <dgm:pt modelId="{0AE1B1BA-9124-4EC6-B3EE-659A0BD6B93D}" type="pres">
      <dgm:prSet presAssocID="{9FC1C996-C1A8-44AA-81CF-7256CB83BD48}" presName="sibTrans" presStyleCnt="0"/>
      <dgm:spPr/>
    </dgm:pt>
    <dgm:pt modelId="{B1713837-D8F3-478A-8711-5C53005665D7}" type="pres">
      <dgm:prSet presAssocID="{7D507E7A-4D22-4EA1-9FD6-BD8B733B4FD8}" presName="compositeNode" presStyleCnt="0">
        <dgm:presLayoutVars>
          <dgm:bulletEnabled val="1"/>
        </dgm:presLayoutVars>
      </dgm:prSet>
      <dgm:spPr/>
    </dgm:pt>
    <dgm:pt modelId="{A714ABCC-7985-47FF-B221-D0FEAB92DDFB}" type="pres">
      <dgm:prSet presAssocID="{7D507E7A-4D22-4EA1-9FD6-BD8B733B4FD8}" presName="bgRect" presStyleLbl="node1" presStyleIdx="2" presStyleCnt="4"/>
      <dgm:spPr/>
    </dgm:pt>
    <dgm:pt modelId="{97D02391-68C6-42F7-986B-8C0C899A5556}" type="pres">
      <dgm:prSet presAssocID="{7D507E7A-4D22-4EA1-9FD6-BD8B733B4FD8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2695E5F0-DAF2-4844-B902-580CA6D1F8C6}" type="pres">
      <dgm:prSet presAssocID="{7D507E7A-4D22-4EA1-9FD6-BD8B733B4FD8}" presName="childNode" presStyleLbl="node1" presStyleIdx="2" presStyleCnt="4">
        <dgm:presLayoutVars>
          <dgm:bulletEnabled val="1"/>
        </dgm:presLayoutVars>
      </dgm:prSet>
      <dgm:spPr/>
    </dgm:pt>
    <dgm:pt modelId="{AA5C03BC-73C9-45DF-AB64-B9B01DC13A0F}" type="pres">
      <dgm:prSet presAssocID="{396ACC1F-31B7-4B67-A6A3-79CC6410043E}" presName="hSp" presStyleCnt="0"/>
      <dgm:spPr/>
    </dgm:pt>
    <dgm:pt modelId="{F56C9230-2CBB-4EA4-816E-4180DD9668BF}" type="pres">
      <dgm:prSet presAssocID="{396ACC1F-31B7-4B67-A6A3-79CC6410043E}" presName="vProcSp" presStyleCnt="0"/>
      <dgm:spPr/>
    </dgm:pt>
    <dgm:pt modelId="{373B7722-8022-4D04-8A18-7207DC643BE6}" type="pres">
      <dgm:prSet presAssocID="{396ACC1F-31B7-4B67-A6A3-79CC6410043E}" presName="vSp1" presStyleCnt="0"/>
      <dgm:spPr/>
    </dgm:pt>
    <dgm:pt modelId="{D19BFCEC-4513-4831-8581-1AF34917680E}" type="pres">
      <dgm:prSet presAssocID="{396ACC1F-31B7-4B67-A6A3-79CC6410043E}" presName="simulatedConn" presStyleLbl="solidFgAcc1" presStyleIdx="2" presStyleCnt="3"/>
      <dgm:spPr/>
    </dgm:pt>
    <dgm:pt modelId="{36FE3279-5984-450E-85B2-9B07F4906B5C}" type="pres">
      <dgm:prSet presAssocID="{396ACC1F-31B7-4B67-A6A3-79CC6410043E}" presName="vSp2" presStyleCnt="0"/>
      <dgm:spPr/>
    </dgm:pt>
    <dgm:pt modelId="{E1D7352B-79CF-4982-82B7-7FB6B7949FC5}" type="pres">
      <dgm:prSet presAssocID="{396ACC1F-31B7-4B67-A6A3-79CC6410043E}" presName="sibTrans" presStyleCnt="0"/>
      <dgm:spPr/>
    </dgm:pt>
    <dgm:pt modelId="{DF1F26EF-B0A4-4D2A-90A5-F0418CF9A09D}" type="pres">
      <dgm:prSet presAssocID="{ED489B31-7FB6-4F49-9E4D-8B9D06CDB2B9}" presName="compositeNode" presStyleCnt="0">
        <dgm:presLayoutVars>
          <dgm:bulletEnabled val="1"/>
        </dgm:presLayoutVars>
      </dgm:prSet>
      <dgm:spPr/>
    </dgm:pt>
    <dgm:pt modelId="{04D551B0-9442-4AF9-B320-1FF6B523EA5A}" type="pres">
      <dgm:prSet presAssocID="{ED489B31-7FB6-4F49-9E4D-8B9D06CDB2B9}" presName="bgRect" presStyleLbl="node1" presStyleIdx="3" presStyleCnt="4"/>
      <dgm:spPr/>
    </dgm:pt>
    <dgm:pt modelId="{F997D94A-CAC9-4A6B-B538-F13C02D8D52D}" type="pres">
      <dgm:prSet presAssocID="{ED489B31-7FB6-4F49-9E4D-8B9D06CDB2B9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D62E11-D6A8-4A20-A3C5-0240C47C45C9}" type="presOf" srcId="{D349489F-3F1A-46F6-9D10-2613E3ABB88B}" destId="{6CC74106-0FDB-4D4B-95C7-446912AB10A3}" srcOrd="0" destOrd="0" presId="urn:microsoft.com/office/officeart/2005/8/layout/hProcess7"/>
    <dgm:cxn modelId="{2FEA4713-73F3-4913-AD30-8E51FB2F5949}" srcId="{FEB9275F-7277-4D25-9DA0-7A9CDF584211}" destId="{7D507E7A-4D22-4EA1-9FD6-BD8B733B4FD8}" srcOrd="2" destOrd="0" parTransId="{625B7CDB-3CFC-47A5-9EE7-C6FDDD874A0E}" sibTransId="{396ACC1F-31B7-4B67-A6A3-79CC6410043E}"/>
    <dgm:cxn modelId="{6137EA14-E532-43DD-AE80-2F5123855E56}" type="presOf" srcId="{D349489F-3F1A-46F6-9D10-2613E3ABB88B}" destId="{2042BDC7-1A3C-49D2-915B-BA1B9E9B96E2}" srcOrd="1" destOrd="0" presId="urn:microsoft.com/office/officeart/2005/8/layout/hProcess7"/>
    <dgm:cxn modelId="{FA0CB91C-F395-4DDE-8016-3BEF0243143C}" type="presOf" srcId="{FC50F474-AABB-4CCA-84F6-B16CEC1256FC}" destId="{2695E5F0-DAF2-4844-B902-580CA6D1F8C6}" srcOrd="0" destOrd="0" presId="urn:microsoft.com/office/officeart/2005/8/layout/hProcess7"/>
    <dgm:cxn modelId="{AF20855C-EDDE-4549-B5C7-8810036E5058}" srcId="{FEB9275F-7277-4D25-9DA0-7A9CDF584211}" destId="{94DACBF0-FC1A-40EE-B95C-25E539E9991F}" srcOrd="1" destOrd="0" parTransId="{B63A7D85-EB49-44C2-9772-B799FEBBC799}" sibTransId="{9FC1C996-C1A8-44AA-81CF-7256CB83BD48}"/>
    <dgm:cxn modelId="{D753996C-9273-45C4-82B9-D65352A8014E}" srcId="{7D507E7A-4D22-4EA1-9FD6-BD8B733B4FD8}" destId="{FC50F474-AABB-4CCA-84F6-B16CEC1256FC}" srcOrd="0" destOrd="0" parTransId="{2D85C2EC-4C1A-4F13-8842-2BDBDFD7BECA}" sibTransId="{97920888-5E25-4215-A00C-703DA2A39FCF}"/>
    <dgm:cxn modelId="{C3B05874-9A19-40EE-BAB5-E832E71E052C}" type="presOf" srcId="{AE5A1E04-495D-405C-856E-A68802BA71A9}" destId="{EE922406-883C-40DA-AE84-DC9B0193BBB8}" srcOrd="0" destOrd="1" presId="urn:microsoft.com/office/officeart/2005/8/layout/hProcess7"/>
    <dgm:cxn modelId="{C4EBCB86-1428-4823-A0A1-D67BDAF9F0C6}" type="presOf" srcId="{FEB9275F-7277-4D25-9DA0-7A9CDF584211}" destId="{0823D3FB-D551-4AEF-AC59-4DFE53F2A6D4}" srcOrd="0" destOrd="0" presId="urn:microsoft.com/office/officeart/2005/8/layout/hProcess7"/>
    <dgm:cxn modelId="{9EA0DF91-72E6-4EB0-A8B2-49557D248005}" type="presOf" srcId="{94DACBF0-FC1A-40EE-B95C-25E539E9991F}" destId="{A35CD4F1-F891-4580-9F21-8171A98B037F}" srcOrd="0" destOrd="0" presId="urn:microsoft.com/office/officeart/2005/8/layout/hProcess7"/>
    <dgm:cxn modelId="{61E5D8B8-51F7-4EB5-8EC6-7246917B1572}" srcId="{FEB9275F-7277-4D25-9DA0-7A9CDF584211}" destId="{ED489B31-7FB6-4F49-9E4D-8B9D06CDB2B9}" srcOrd="3" destOrd="0" parTransId="{DFA747DE-F147-49AE-85FD-76C7E2834A3F}" sibTransId="{9EB9E42F-C688-425D-B4C0-5CBA9B1D71E0}"/>
    <dgm:cxn modelId="{588A16C6-629F-4FA9-9E79-3DEFF1EA24E4}" type="presOf" srcId="{9E86F22B-F4FC-40D1-85BF-2D6AC68CBF21}" destId="{EE922406-883C-40DA-AE84-DC9B0193BBB8}" srcOrd="0" destOrd="0" presId="urn:microsoft.com/office/officeart/2005/8/layout/hProcess7"/>
    <dgm:cxn modelId="{B940E2C6-3D36-42DD-9229-3C8A88094358}" srcId="{94DACBF0-FC1A-40EE-B95C-25E539E9991F}" destId="{AE5A1E04-495D-405C-856E-A68802BA71A9}" srcOrd="1" destOrd="0" parTransId="{7E06BFD6-757A-4FE3-9E08-7F7D12E215B1}" sibTransId="{33111D1D-7562-4256-A49A-3B1F64DFDC21}"/>
    <dgm:cxn modelId="{B02F28D2-97E6-4E4C-830A-2B044B52399B}" type="presOf" srcId="{94DACBF0-FC1A-40EE-B95C-25E539E9991F}" destId="{E7807448-8FC6-407B-AD0C-45B426792845}" srcOrd="1" destOrd="0" presId="urn:microsoft.com/office/officeart/2005/8/layout/hProcess7"/>
    <dgm:cxn modelId="{F76920D7-34EB-4B84-B08B-0115375B5942}" srcId="{D349489F-3F1A-46F6-9D10-2613E3ABB88B}" destId="{3D70CC66-EB24-4E28-B31E-632B2C292B0A}" srcOrd="0" destOrd="0" parTransId="{35FDF9DC-C5C8-4CAB-BB60-B62D07E35126}" sibTransId="{A94B56D5-12AE-42E3-AEE0-1CB66E8EB355}"/>
    <dgm:cxn modelId="{1DCF31DB-1F24-4516-B23C-C411740DBB0D}" type="presOf" srcId="{7D507E7A-4D22-4EA1-9FD6-BD8B733B4FD8}" destId="{A714ABCC-7985-47FF-B221-D0FEAB92DDFB}" srcOrd="0" destOrd="0" presId="urn:microsoft.com/office/officeart/2005/8/layout/hProcess7"/>
    <dgm:cxn modelId="{2DD99FE1-0845-47B4-B1F0-A64C02978733}" srcId="{94DACBF0-FC1A-40EE-B95C-25E539E9991F}" destId="{9E86F22B-F4FC-40D1-85BF-2D6AC68CBF21}" srcOrd="0" destOrd="0" parTransId="{1EB238C6-C653-4F8B-843B-8426C91B59A1}" sibTransId="{56F9CF70-0F09-4812-8D5C-4FE753B886D4}"/>
    <dgm:cxn modelId="{A927B8E7-3BDA-40EF-B529-A412BB6DD8B6}" srcId="{FEB9275F-7277-4D25-9DA0-7A9CDF584211}" destId="{D349489F-3F1A-46F6-9D10-2613E3ABB88B}" srcOrd="0" destOrd="0" parTransId="{CFCBDDFA-F400-4AE0-890F-BDEFEC5EC4F6}" sibTransId="{8E9C8452-B436-4CD0-9265-6DEE2EAFB897}"/>
    <dgm:cxn modelId="{8E7636F1-E9F0-40B8-B788-DD8DF0DACB7D}" type="presOf" srcId="{7D507E7A-4D22-4EA1-9FD6-BD8B733B4FD8}" destId="{97D02391-68C6-42F7-986B-8C0C899A5556}" srcOrd="1" destOrd="0" presId="urn:microsoft.com/office/officeart/2005/8/layout/hProcess7"/>
    <dgm:cxn modelId="{9E5BBEF8-C256-4A93-A130-42B928FF383B}" type="presOf" srcId="{3D70CC66-EB24-4E28-B31E-632B2C292B0A}" destId="{B3F2AEFF-7B73-4404-A40B-8F04BBC625CC}" srcOrd="0" destOrd="0" presId="urn:microsoft.com/office/officeart/2005/8/layout/hProcess7"/>
    <dgm:cxn modelId="{F13396FA-8DE0-419E-B1F0-A3E45E0D8BB3}" type="presOf" srcId="{ED489B31-7FB6-4F49-9E4D-8B9D06CDB2B9}" destId="{F997D94A-CAC9-4A6B-B538-F13C02D8D52D}" srcOrd="1" destOrd="0" presId="urn:microsoft.com/office/officeart/2005/8/layout/hProcess7"/>
    <dgm:cxn modelId="{F163E9FF-490D-4E6D-ADE3-A39F76F684F1}" type="presOf" srcId="{ED489B31-7FB6-4F49-9E4D-8B9D06CDB2B9}" destId="{04D551B0-9442-4AF9-B320-1FF6B523EA5A}" srcOrd="0" destOrd="0" presId="urn:microsoft.com/office/officeart/2005/8/layout/hProcess7"/>
    <dgm:cxn modelId="{64380BD1-9020-4BF3-98BC-5A4D5AC4181E}" type="presParOf" srcId="{0823D3FB-D551-4AEF-AC59-4DFE53F2A6D4}" destId="{1C81087B-71A7-4710-B743-5936575ABD4F}" srcOrd="0" destOrd="0" presId="urn:microsoft.com/office/officeart/2005/8/layout/hProcess7"/>
    <dgm:cxn modelId="{9AFF537D-DCB2-4953-BEBB-5BE44E324AC7}" type="presParOf" srcId="{1C81087B-71A7-4710-B743-5936575ABD4F}" destId="{6CC74106-0FDB-4D4B-95C7-446912AB10A3}" srcOrd="0" destOrd="0" presId="urn:microsoft.com/office/officeart/2005/8/layout/hProcess7"/>
    <dgm:cxn modelId="{10598FAA-6886-4602-9C5D-572841640768}" type="presParOf" srcId="{1C81087B-71A7-4710-B743-5936575ABD4F}" destId="{2042BDC7-1A3C-49D2-915B-BA1B9E9B96E2}" srcOrd="1" destOrd="0" presId="urn:microsoft.com/office/officeart/2005/8/layout/hProcess7"/>
    <dgm:cxn modelId="{44921CB5-EAB3-426D-8325-72473F2A7FEA}" type="presParOf" srcId="{1C81087B-71A7-4710-B743-5936575ABD4F}" destId="{B3F2AEFF-7B73-4404-A40B-8F04BBC625CC}" srcOrd="2" destOrd="0" presId="urn:microsoft.com/office/officeart/2005/8/layout/hProcess7"/>
    <dgm:cxn modelId="{48F00488-EF55-4256-B8FA-659A4CE363C8}" type="presParOf" srcId="{0823D3FB-D551-4AEF-AC59-4DFE53F2A6D4}" destId="{190D624A-3005-4D7B-BA61-09275C107C30}" srcOrd="1" destOrd="0" presId="urn:microsoft.com/office/officeart/2005/8/layout/hProcess7"/>
    <dgm:cxn modelId="{2AAD2199-208F-4A03-8280-365E607B4AF4}" type="presParOf" srcId="{0823D3FB-D551-4AEF-AC59-4DFE53F2A6D4}" destId="{9A18C63F-5481-4760-A611-A0E52CD04B6D}" srcOrd="2" destOrd="0" presId="urn:microsoft.com/office/officeart/2005/8/layout/hProcess7"/>
    <dgm:cxn modelId="{F8E35E0C-BCFE-4660-ABBF-3D018E73A728}" type="presParOf" srcId="{9A18C63F-5481-4760-A611-A0E52CD04B6D}" destId="{B1CBE2BC-DEF8-42F0-B8C7-FB301883544B}" srcOrd="0" destOrd="0" presId="urn:microsoft.com/office/officeart/2005/8/layout/hProcess7"/>
    <dgm:cxn modelId="{70118F5E-C6DE-42CB-9489-59F9FB26D327}" type="presParOf" srcId="{9A18C63F-5481-4760-A611-A0E52CD04B6D}" destId="{934253F2-5998-41B2-A710-4599E99BE354}" srcOrd="1" destOrd="0" presId="urn:microsoft.com/office/officeart/2005/8/layout/hProcess7"/>
    <dgm:cxn modelId="{00476384-89EA-489C-8F83-756AA6A263A8}" type="presParOf" srcId="{9A18C63F-5481-4760-A611-A0E52CD04B6D}" destId="{C66F8BD5-87CA-4F00-82D6-6D5B71D1E054}" srcOrd="2" destOrd="0" presId="urn:microsoft.com/office/officeart/2005/8/layout/hProcess7"/>
    <dgm:cxn modelId="{EF835554-1E21-45D6-8373-1BAFFA2C4C99}" type="presParOf" srcId="{0823D3FB-D551-4AEF-AC59-4DFE53F2A6D4}" destId="{DD4F71A0-9191-49F5-B0CB-1EC44FE2814E}" srcOrd="3" destOrd="0" presId="urn:microsoft.com/office/officeart/2005/8/layout/hProcess7"/>
    <dgm:cxn modelId="{7BF10109-D670-487D-B6D8-9D6FC494DF35}" type="presParOf" srcId="{0823D3FB-D551-4AEF-AC59-4DFE53F2A6D4}" destId="{003497BB-B98B-4BDD-B21E-91524CC5066A}" srcOrd="4" destOrd="0" presId="urn:microsoft.com/office/officeart/2005/8/layout/hProcess7"/>
    <dgm:cxn modelId="{6FE61AB4-6759-4114-8BC8-D1230E287F9E}" type="presParOf" srcId="{003497BB-B98B-4BDD-B21E-91524CC5066A}" destId="{A35CD4F1-F891-4580-9F21-8171A98B037F}" srcOrd="0" destOrd="0" presId="urn:microsoft.com/office/officeart/2005/8/layout/hProcess7"/>
    <dgm:cxn modelId="{CD0514BD-5F56-40A3-8E04-FAA52D897217}" type="presParOf" srcId="{003497BB-B98B-4BDD-B21E-91524CC5066A}" destId="{E7807448-8FC6-407B-AD0C-45B426792845}" srcOrd="1" destOrd="0" presId="urn:microsoft.com/office/officeart/2005/8/layout/hProcess7"/>
    <dgm:cxn modelId="{39D7332C-D56D-4A9F-8230-A72F1ABE1506}" type="presParOf" srcId="{003497BB-B98B-4BDD-B21E-91524CC5066A}" destId="{EE922406-883C-40DA-AE84-DC9B0193BBB8}" srcOrd="2" destOrd="0" presId="urn:microsoft.com/office/officeart/2005/8/layout/hProcess7"/>
    <dgm:cxn modelId="{5BE09E7C-2359-4597-8A81-2D2F49DD3E2B}" type="presParOf" srcId="{0823D3FB-D551-4AEF-AC59-4DFE53F2A6D4}" destId="{757E8926-14F1-4691-B321-E3B20F94AD38}" srcOrd="5" destOrd="0" presId="urn:microsoft.com/office/officeart/2005/8/layout/hProcess7"/>
    <dgm:cxn modelId="{37D3937E-2188-4A86-8CEF-99C4919DD047}" type="presParOf" srcId="{0823D3FB-D551-4AEF-AC59-4DFE53F2A6D4}" destId="{66EAD1FC-8521-411D-B5EF-2D98A9337641}" srcOrd="6" destOrd="0" presId="urn:microsoft.com/office/officeart/2005/8/layout/hProcess7"/>
    <dgm:cxn modelId="{F95AF880-C6D2-47D6-9147-547FFC746FE2}" type="presParOf" srcId="{66EAD1FC-8521-411D-B5EF-2D98A9337641}" destId="{85382DE7-01B5-4BD3-8406-A8D7F928ADB9}" srcOrd="0" destOrd="0" presId="urn:microsoft.com/office/officeart/2005/8/layout/hProcess7"/>
    <dgm:cxn modelId="{74FCD941-44DF-46D4-A6D4-DB4B2489D82B}" type="presParOf" srcId="{66EAD1FC-8521-411D-B5EF-2D98A9337641}" destId="{EB3160D0-F132-42A0-891B-F73E439925AA}" srcOrd="1" destOrd="0" presId="urn:microsoft.com/office/officeart/2005/8/layout/hProcess7"/>
    <dgm:cxn modelId="{0459FBA1-6CEC-48CB-B134-FE0615DD75FA}" type="presParOf" srcId="{66EAD1FC-8521-411D-B5EF-2D98A9337641}" destId="{C9BE001E-E540-470C-BA2C-64962732B151}" srcOrd="2" destOrd="0" presId="urn:microsoft.com/office/officeart/2005/8/layout/hProcess7"/>
    <dgm:cxn modelId="{F5BA2FF7-6506-4A22-8F6C-C50A212C27DE}" type="presParOf" srcId="{0823D3FB-D551-4AEF-AC59-4DFE53F2A6D4}" destId="{0AE1B1BA-9124-4EC6-B3EE-659A0BD6B93D}" srcOrd="7" destOrd="0" presId="urn:microsoft.com/office/officeart/2005/8/layout/hProcess7"/>
    <dgm:cxn modelId="{F0621176-1223-46A5-8B3A-216FD9323461}" type="presParOf" srcId="{0823D3FB-D551-4AEF-AC59-4DFE53F2A6D4}" destId="{B1713837-D8F3-478A-8711-5C53005665D7}" srcOrd="8" destOrd="0" presId="urn:microsoft.com/office/officeart/2005/8/layout/hProcess7"/>
    <dgm:cxn modelId="{D75B1C26-B53B-4651-935C-41CF623881FC}" type="presParOf" srcId="{B1713837-D8F3-478A-8711-5C53005665D7}" destId="{A714ABCC-7985-47FF-B221-D0FEAB92DDFB}" srcOrd="0" destOrd="0" presId="urn:microsoft.com/office/officeart/2005/8/layout/hProcess7"/>
    <dgm:cxn modelId="{F309F53D-815E-4471-A81B-0E8270704355}" type="presParOf" srcId="{B1713837-D8F3-478A-8711-5C53005665D7}" destId="{97D02391-68C6-42F7-986B-8C0C899A5556}" srcOrd="1" destOrd="0" presId="urn:microsoft.com/office/officeart/2005/8/layout/hProcess7"/>
    <dgm:cxn modelId="{E5070C98-2BE8-46AD-9C8E-F972321AE508}" type="presParOf" srcId="{B1713837-D8F3-478A-8711-5C53005665D7}" destId="{2695E5F0-DAF2-4844-B902-580CA6D1F8C6}" srcOrd="2" destOrd="0" presId="urn:microsoft.com/office/officeart/2005/8/layout/hProcess7"/>
    <dgm:cxn modelId="{EA92C1BA-DC0B-493D-86EE-5C0A68E32CB8}" type="presParOf" srcId="{0823D3FB-D551-4AEF-AC59-4DFE53F2A6D4}" destId="{AA5C03BC-73C9-45DF-AB64-B9B01DC13A0F}" srcOrd="9" destOrd="0" presId="urn:microsoft.com/office/officeart/2005/8/layout/hProcess7"/>
    <dgm:cxn modelId="{4059FB02-6A55-404C-9600-D0B60E1ABCE2}" type="presParOf" srcId="{0823D3FB-D551-4AEF-AC59-4DFE53F2A6D4}" destId="{F56C9230-2CBB-4EA4-816E-4180DD9668BF}" srcOrd="10" destOrd="0" presId="urn:microsoft.com/office/officeart/2005/8/layout/hProcess7"/>
    <dgm:cxn modelId="{2FF08149-19FF-4B9E-9135-9383959F113C}" type="presParOf" srcId="{F56C9230-2CBB-4EA4-816E-4180DD9668BF}" destId="{373B7722-8022-4D04-8A18-7207DC643BE6}" srcOrd="0" destOrd="0" presId="urn:microsoft.com/office/officeart/2005/8/layout/hProcess7"/>
    <dgm:cxn modelId="{17D86BE0-069D-46CC-87BB-E0CF83D29497}" type="presParOf" srcId="{F56C9230-2CBB-4EA4-816E-4180DD9668BF}" destId="{D19BFCEC-4513-4831-8581-1AF34917680E}" srcOrd="1" destOrd="0" presId="urn:microsoft.com/office/officeart/2005/8/layout/hProcess7"/>
    <dgm:cxn modelId="{C6BF4226-7E25-4D53-BBE1-FD29811D7692}" type="presParOf" srcId="{F56C9230-2CBB-4EA4-816E-4180DD9668BF}" destId="{36FE3279-5984-450E-85B2-9B07F4906B5C}" srcOrd="2" destOrd="0" presId="urn:microsoft.com/office/officeart/2005/8/layout/hProcess7"/>
    <dgm:cxn modelId="{7D54458C-4667-424F-A3B0-A1EF9C82D16C}" type="presParOf" srcId="{0823D3FB-D551-4AEF-AC59-4DFE53F2A6D4}" destId="{E1D7352B-79CF-4982-82B7-7FB6B7949FC5}" srcOrd="11" destOrd="0" presId="urn:microsoft.com/office/officeart/2005/8/layout/hProcess7"/>
    <dgm:cxn modelId="{0832E2F7-9986-4F0C-9AB2-B789C8773B43}" type="presParOf" srcId="{0823D3FB-D551-4AEF-AC59-4DFE53F2A6D4}" destId="{DF1F26EF-B0A4-4D2A-90A5-F0418CF9A09D}" srcOrd="12" destOrd="0" presId="urn:microsoft.com/office/officeart/2005/8/layout/hProcess7"/>
    <dgm:cxn modelId="{83265680-CE40-4D78-B862-012300A37B33}" type="presParOf" srcId="{DF1F26EF-B0A4-4D2A-90A5-F0418CF9A09D}" destId="{04D551B0-9442-4AF9-B320-1FF6B523EA5A}" srcOrd="0" destOrd="0" presId="urn:microsoft.com/office/officeart/2005/8/layout/hProcess7"/>
    <dgm:cxn modelId="{731D68D8-732E-413F-848E-7E129E6755A0}" type="presParOf" srcId="{DF1F26EF-B0A4-4D2A-90A5-F0418CF9A09D}" destId="{F997D94A-CAC9-4A6B-B538-F13C02D8D52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0B6E92-7FF4-41FC-BE1D-42E585A39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ACE3E87-44E1-4F76-96B1-4047FA9FDD8E}">
      <dgm:prSet phldrT="[Text]" phldr="0" custT="1"/>
      <dgm:spPr/>
      <dgm:t>
        <a:bodyPr/>
        <a:lstStyle/>
        <a:p>
          <a:r>
            <a:rPr lang="sv-SE" sz="3200" dirty="0"/>
            <a:t>Mentorskap och hållbarhetskompetens</a:t>
          </a:r>
        </a:p>
      </dgm:t>
    </dgm:pt>
    <dgm:pt modelId="{ADF7511F-9D85-403B-8AFE-DD6CB3E774AE}" type="parTrans" cxnId="{910D1A89-A161-4652-8218-04C983C0CA14}">
      <dgm:prSet/>
      <dgm:spPr/>
      <dgm:t>
        <a:bodyPr/>
        <a:lstStyle/>
        <a:p>
          <a:endParaRPr lang="sv-SE"/>
        </a:p>
      </dgm:t>
    </dgm:pt>
    <dgm:pt modelId="{67843E3F-DD0E-4A42-B86E-777C12AD0BAC}" type="sibTrans" cxnId="{910D1A89-A161-4652-8218-04C983C0CA14}">
      <dgm:prSet/>
      <dgm:spPr/>
      <dgm:t>
        <a:bodyPr/>
        <a:lstStyle/>
        <a:p>
          <a:endParaRPr lang="sv-SE"/>
        </a:p>
      </dgm:t>
    </dgm:pt>
    <dgm:pt modelId="{693AFE93-DFF1-4359-8E65-29A28A9DAE89}" type="pres">
      <dgm:prSet presAssocID="{890B6E92-7FF4-41FC-BE1D-42E585A398A8}" presName="linear" presStyleCnt="0">
        <dgm:presLayoutVars>
          <dgm:animLvl val="lvl"/>
          <dgm:resizeHandles val="exact"/>
        </dgm:presLayoutVars>
      </dgm:prSet>
      <dgm:spPr/>
    </dgm:pt>
    <dgm:pt modelId="{CF1761F8-68B0-48BF-8C08-F61249B1530C}" type="pres">
      <dgm:prSet presAssocID="{3ACE3E87-44E1-4F76-96B1-4047FA9FDD8E}" presName="parentText" presStyleLbl="node1" presStyleIdx="0" presStyleCnt="1" custScaleY="45319" custLinFactY="100000" custLinFactNeighborX="912" custLinFactNeighborY="126425">
        <dgm:presLayoutVars>
          <dgm:chMax val="0"/>
          <dgm:bulletEnabled val="1"/>
        </dgm:presLayoutVars>
      </dgm:prSet>
      <dgm:spPr/>
    </dgm:pt>
  </dgm:ptLst>
  <dgm:cxnLst>
    <dgm:cxn modelId="{910D1A89-A161-4652-8218-04C983C0CA14}" srcId="{890B6E92-7FF4-41FC-BE1D-42E585A398A8}" destId="{3ACE3E87-44E1-4F76-96B1-4047FA9FDD8E}" srcOrd="0" destOrd="0" parTransId="{ADF7511F-9D85-403B-8AFE-DD6CB3E774AE}" sibTransId="{67843E3F-DD0E-4A42-B86E-777C12AD0BAC}"/>
    <dgm:cxn modelId="{DD399DB7-26C1-473F-9392-27D837CA5DA8}" type="presOf" srcId="{3ACE3E87-44E1-4F76-96B1-4047FA9FDD8E}" destId="{CF1761F8-68B0-48BF-8C08-F61249B1530C}" srcOrd="0" destOrd="0" presId="urn:microsoft.com/office/officeart/2005/8/layout/vList2"/>
    <dgm:cxn modelId="{708E59CA-372B-47CA-9150-729002727B10}" type="presOf" srcId="{890B6E92-7FF4-41FC-BE1D-42E585A398A8}" destId="{693AFE93-DFF1-4359-8E65-29A28A9DAE89}" srcOrd="0" destOrd="0" presId="urn:microsoft.com/office/officeart/2005/8/layout/vList2"/>
    <dgm:cxn modelId="{1EDF4162-6A10-4E69-A8BE-6ACFAFD3E268}" type="presParOf" srcId="{693AFE93-DFF1-4359-8E65-29A28A9DAE89}" destId="{CF1761F8-68B0-48BF-8C08-F61249B153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A07ACF-3BE4-4637-A1D2-3A67A831B06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24BF3E6-7BF1-46D6-A785-530E3B7C0513}">
      <dgm:prSet phldrT="[Text]" phldr="0"/>
      <dgm:spPr/>
      <dgm:t>
        <a:bodyPr/>
        <a:lstStyle/>
        <a:p>
          <a:r>
            <a:rPr lang="sv-SE" dirty="0"/>
            <a:t>Aktiviteter</a:t>
          </a:r>
        </a:p>
      </dgm:t>
    </dgm:pt>
    <dgm:pt modelId="{A84FE499-A90A-4D84-83FF-41475DE00A9D}" type="parTrans" cxnId="{B05FDFDE-8DF8-46C2-BBEE-D976F69E9C0C}">
      <dgm:prSet/>
      <dgm:spPr/>
      <dgm:t>
        <a:bodyPr/>
        <a:lstStyle/>
        <a:p>
          <a:endParaRPr lang="sv-SE"/>
        </a:p>
      </dgm:t>
    </dgm:pt>
    <dgm:pt modelId="{3868C1B0-94B2-4D65-A718-F07646BD15CC}" type="sibTrans" cxnId="{B05FDFDE-8DF8-46C2-BBEE-D976F69E9C0C}">
      <dgm:prSet/>
      <dgm:spPr/>
      <dgm:t>
        <a:bodyPr/>
        <a:lstStyle/>
        <a:p>
          <a:endParaRPr lang="sv-SE"/>
        </a:p>
      </dgm:t>
    </dgm:pt>
    <dgm:pt modelId="{C5C75E02-6226-446A-8181-0AB9DD70848A}">
      <dgm:prSet phldrT="[Text]" phldr="0"/>
      <dgm:spPr/>
      <dgm:t>
        <a:bodyPr/>
        <a:lstStyle/>
        <a:p>
          <a:r>
            <a:rPr lang="sv-SE" dirty="0"/>
            <a:t>Resultat</a:t>
          </a:r>
        </a:p>
      </dgm:t>
    </dgm:pt>
    <dgm:pt modelId="{E282B88B-4DFE-41F5-AD25-A36B12B0E563}" type="parTrans" cxnId="{0B1B0D3F-0428-484C-8D54-EBAA5BD07352}">
      <dgm:prSet/>
      <dgm:spPr/>
      <dgm:t>
        <a:bodyPr/>
        <a:lstStyle/>
        <a:p>
          <a:endParaRPr lang="sv-SE"/>
        </a:p>
      </dgm:t>
    </dgm:pt>
    <dgm:pt modelId="{64324023-1D77-4E9D-8060-B3DD18CF44EA}" type="sibTrans" cxnId="{0B1B0D3F-0428-484C-8D54-EBAA5BD07352}">
      <dgm:prSet/>
      <dgm:spPr/>
      <dgm:t>
        <a:bodyPr/>
        <a:lstStyle/>
        <a:p>
          <a:endParaRPr lang="sv-SE"/>
        </a:p>
      </dgm:t>
    </dgm:pt>
    <dgm:pt modelId="{46A0BF4E-A210-4901-BFC3-3C7D13B2B3C5}">
      <dgm:prSet/>
      <dgm:spPr/>
      <dgm:t>
        <a:bodyPr/>
        <a:lstStyle/>
        <a:p>
          <a:r>
            <a:rPr lang="sv-SE" dirty="0"/>
            <a:t>Projektmål</a:t>
          </a:r>
        </a:p>
      </dgm:t>
    </dgm:pt>
    <dgm:pt modelId="{65A402DD-D05F-4089-B4AD-56C02405EDDF}" type="parTrans" cxnId="{27AB213A-2BE7-4AD7-AC74-7D7097EAE69C}">
      <dgm:prSet/>
      <dgm:spPr/>
      <dgm:t>
        <a:bodyPr/>
        <a:lstStyle/>
        <a:p>
          <a:endParaRPr lang="sv-SE"/>
        </a:p>
      </dgm:t>
    </dgm:pt>
    <dgm:pt modelId="{5C81D8FF-C765-452F-95E7-F2D5799F8B51}" type="sibTrans" cxnId="{27AB213A-2BE7-4AD7-AC74-7D7097EAE69C}">
      <dgm:prSet/>
      <dgm:spPr/>
      <dgm:t>
        <a:bodyPr/>
        <a:lstStyle/>
        <a:p>
          <a:endParaRPr lang="sv-SE"/>
        </a:p>
      </dgm:t>
    </dgm:pt>
    <dgm:pt modelId="{3E02D569-89C3-4FB1-9241-52CB71421F4B}">
      <dgm:prSet/>
      <dgm:spPr/>
      <dgm:t>
        <a:bodyPr/>
        <a:lstStyle/>
        <a:p>
          <a:r>
            <a:rPr lang="sv-SE" dirty="0"/>
            <a:t>Effekter</a:t>
          </a:r>
        </a:p>
      </dgm:t>
    </dgm:pt>
    <dgm:pt modelId="{1229B0E9-94B2-441B-888C-86131AC60F70}" type="parTrans" cxnId="{8E83761C-B3D4-4F26-8B0C-828CCD2C701D}">
      <dgm:prSet/>
      <dgm:spPr/>
      <dgm:t>
        <a:bodyPr/>
        <a:lstStyle/>
        <a:p>
          <a:endParaRPr lang="sv-SE"/>
        </a:p>
      </dgm:t>
    </dgm:pt>
    <dgm:pt modelId="{219F62F7-6FB4-4953-B6A1-C5747B23F260}" type="sibTrans" cxnId="{8E83761C-B3D4-4F26-8B0C-828CCD2C701D}">
      <dgm:prSet/>
      <dgm:spPr/>
      <dgm:t>
        <a:bodyPr/>
        <a:lstStyle/>
        <a:p>
          <a:endParaRPr lang="sv-SE"/>
        </a:p>
      </dgm:t>
    </dgm:pt>
    <dgm:pt modelId="{0CECC00A-CD9F-4578-BCF3-7C2259A758D1}" type="pres">
      <dgm:prSet presAssocID="{C9A07ACF-3BE4-4637-A1D2-3A67A831B063}" presName="Name0" presStyleCnt="0">
        <dgm:presLayoutVars>
          <dgm:dir/>
          <dgm:resizeHandles val="exact"/>
        </dgm:presLayoutVars>
      </dgm:prSet>
      <dgm:spPr/>
    </dgm:pt>
    <dgm:pt modelId="{06B49ECF-51C1-446A-9299-FB3FFB065DDA}" type="pres">
      <dgm:prSet presAssocID="{724BF3E6-7BF1-46D6-A785-530E3B7C0513}" presName="node" presStyleLbl="node1" presStyleIdx="0" presStyleCnt="4">
        <dgm:presLayoutVars>
          <dgm:bulletEnabled val="1"/>
        </dgm:presLayoutVars>
      </dgm:prSet>
      <dgm:spPr/>
    </dgm:pt>
    <dgm:pt modelId="{5AB00A12-EF0D-43DA-BF86-68B707973914}" type="pres">
      <dgm:prSet presAssocID="{3868C1B0-94B2-4D65-A718-F07646BD15CC}" presName="sibTrans" presStyleLbl="sibTrans2D1" presStyleIdx="0" presStyleCnt="3"/>
      <dgm:spPr/>
    </dgm:pt>
    <dgm:pt modelId="{6622DE3E-17AC-4521-A970-D6EF2BFC74C9}" type="pres">
      <dgm:prSet presAssocID="{3868C1B0-94B2-4D65-A718-F07646BD15CC}" presName="connectorText" presStyleLbl="sibTrans2D1" presStyleIdx="0" presStyleCnt="3"/>
      <dgm:spPr/>
    </dgm:pt>
    <dgm:pt modelId="{EDB1CAB0-C9AE-43D0-8DA6-FF4B5B5ACA68}" type="pres">
      <dgm:prSet presAssocID="{C5C75E02-6226-446A-8181-0AB9DD70848A}" presName="node" presStyleLbl="node1" presStyleIdx="1" presStyleCnt="4">
        <dgm:presLayoutVars>
          <dgm:bulletEnabled val="1"/>
        </dgm:presLayoutVars>
      </dgm:prSet>
      <dgm:spPr/>
    </dgm:pt>
    <dgm:pt modelId="{569B7E6E-C798-44AD-9607-E629DB40BEEB}" type="pres">
      <dgm:prSet presAssocID="{64324023-1D77-4E9D-8060-B3DD18CF44EA}" presName="sibTrans" presStyleLbl="sibTrans2D1" presStyleIdx="1" presStyleCnt="3"/>
      <dgm:spPr/>
    </dgm:pt>
    <dgm:pt modelId="{3C9FCEF1-2AB9-4162-A607-CB7986C58709}" type="pres">
      <dgm:prSet presAssocID="{64324023-1D77-4E9D-8060-B3DD18CF44EA}" presName="connectorText" presStyleLbl="sibTrans2D1" presStyleIdx="1" presStyleCnt="3"/>
      <dgm:spPr/>
    </dgm:pt>
    <dgm:pt modelId="{61E1A8F5-FA19-4499-A9F1-7EEEDAA6E997}" type="pres">
      <dgm:prSet presAssocID="{46A0BF4E-A210-4901-BFC3-3C7D13B2B3C5}" presName="node" presStyleLbl="node1" presStyleIdx="2" presStyleCnt="4">
        <dgm:presLayoutVars>
          <dgm:bulletEnabled val="1"/>
        </dgm:presLayoutVars>
      </dgm:prSet>
      <dgm:spPr/>
    </dgm:pt>
    <dgm:pt modelId="{34BCD3CB-D112-455F-93B6-DBD12ECD40CF}" type="pres">
      <dgm:prSet presAssocID="{5C81D8FF-C765-452F-95E7-F2D5799F8B51}" presName="sibTrans" presStyleLbl="sibTrans2D1" presStyleIdx="2" presStyleCnt="3"/>
      <dgm:spPr/>
    </dgm:pt>
    <dgm:pt modelId="{F4CA31E8-81C7-4A01-89C9-939CD72FC35F}" type="pres">
      <dgm:prSet presAssocID="{5C81D8FF-C765-452F-95E7-F2D5799F8B51}" presName="connectorText" presStyleLbl="sibTrans2D1" presStyleIdx="2" presStyleCnt="3"/>
      <dgm:spPr/>
    </dgm:pt>
    <dgm:pt modelId="{DC5DDCDD-7878-462D-B3D2-7DB06AEA09C3}" type="pres">
      <dgm:prSet presAssocID="{3E02D569-89C3-4FB1-9241-52CB71421F4B}" presName="node" presStyleLbl="node1" presStyleIdx="3" presStyleCnt="4">
        <dgm:presLayoutVars>
          <dgm:bulletEnabled val="1"/>
        </dgm:presLayoutVars>
      </dgm:prSet>
      <dgm:spPr/>
    </dgm:pt>
  </dgm:ptLst>
  <dgm:cxnLst>
    <dgm:cxn modelId="{8E83761C-B3D4-4F26-8B0C-828CCD2C701D}" srcId="{C9A07ACF-3BE4-4637-A1D2-3A67A831B063}" destId="{3E02D569-89C3-4FB1-9241-52CB71421F4B}" srcOrd="3" destOrd="0" parTransId="{1229B0E9-94B2-441B-888C-86131AC60F70}" sibTransId="{219F62F7-6FB4-4953-B6A1-C5747B23F260}"/>
    <dgm:cxn modelId="{79711524-5EFA-4828-9F5D-06AC5B729CB1}" type="presOf" srcId="{64324023-1D77-4E9D-8060-B3DD18CF44EA}" destId="{3C9FCEF1-2AB9-4162-A607-CB7986C58709}" srcOrd="1" destOrd="0" presId="urn:microsoft.com/office/officeart/2005/8/layout/process1"/>
    <dgm:cxn modelId="{999B4A37-C4DE-4E94-B34E-79CB4A74C705}" type="presOf" srcId="{3868C1B0-94B2-4D65-A718-F07646BD15CC}" destId="{5AB00A12-EF0D-43DA-BF86-68B707973914}" srcOrd="0" destOrd="0" presId="urn:microsoft.com/office/officeart/2005/8/layout/process1"/>
    <dgm:cxn modelId="{27AB213A-2BE7-4AD7-AC74-7D7097EAE69C}" srcId="{C9A07ACF-3BE4-4637-A1D2-3A67A831B063}" destId="{46A0BF4E-A210-4901-BFC3-3C7D13B2B3C5}" srcOrd="2" destOrd="0" parTransId="{65A402DD-D05F-4089-B4AD-56C02405EDDF}" sibTransId="{5C81D8FF-C765-452F-95E7-F2D5799F8B51}"/>
    <dgm:cxn modelId="{0B1B0D3F-0428-484C-8D54-EBAA5BD07352}" srcId="{C9A07ACF-3BE4-4637-A1D2-3A67A831B063}" destId="{C5C75E02-6226-446A-8181-0AB9DD70848A}" srcOrd="1" destOrd="0" parTransId="{E282B88B-4DFE-41F5-AD25-A36B12B0E563}" sibTransId="{64324023-1D77-4E9D-8060-B3DD18CF44EA}"/>
    <dgm:cxn modelId="{485F4E4C-6D26-4523-9175-B4003DE6E00B}" type="presOf" srcId="{64324023-1D77-4E9D-8060-B3DD18CF44EA}" destId="{569B7E6E-C798-44AD-9607-E629DB40BEEB}" srcOrd="0" destOrd="0" presId="urn:microsoft.com/office/officeart/2005/8/layout/process1"/>
    <dgm:cxn modelId="{3210F580-298D-4BE3-AC3C-D9D45BBAEC68}" type="presOf" srcId="{C5C75E02-6226-446A-8181-0AB9DD70848A}" destId="{EDB1CAB0-C9AE-43D0-8DA6-FF4B5B5ACA68}" srcOrd="0" destOrd="0" presId="urn:microsoft.com/office/officeart/2005/8/layout/process1"/>
    <dgm:cxn modelId="{93F6C79C-8EAA-4B2A-B16D-64F9298D6A4A}" type="presOf" srcId="{3E02D569-89C3-4FB1-9241-52CB71421F4B}" destId="{DC5DDCDD-7878-462D-B3D2-7DB06AEA09C3}" srcOrd="0" destOrd="0" presId="urn:microsoft.com/office/officeart/2005/8/layout/process1"/>
    <dgm:cxn modelId="{A6E7B5A1-32A7-4FA6-9327-91C1A58A53C8}" type="presOf" srcId="{5C81D8FF-C765-452F-95E7-F2D5799F8B51}" destId="{34BCD3CB-D112-455F-93B6-DBD12ECD40CF}" srcOrd="0" destOrd="0" presId="urn:microsoft.com/office/officeart/2005/8/layout/process1"/>
    <dgm:cxn modelId="{2C0759A5-0B80-4E7A-B8A7-04188CD30151}" type="presOf" srcId="{724BF3E6-7BF1-46D6-A785-530E3B7C0513}" destId="{06B49ECF-51C1-446A-9299-FB3FFB065DDA}" srcOrd="0" destOrd="0" presId="urn:microsoft.com/office/officeart/2005/8/layout/process1"/>
    <dgm:cxn modelId="{3F417AB7-26FA-4BB8-B287-1120299C6040}" type="presOf" srcId="{C9A07ACF-3BE4-4637-A1D2-3A67A831B063}" destId="{0CECC00A-CD9F-4578-BCF3-7C2259A758D1}" srcOrd="0" destOrd="0" presId="urn:microsoft.com/office/officeart/2005/8/layout/process1"/>
    <dgm:cxn modelId="{D55312B9-822C-44A2-9279-DC45C6458478}" type="presOf" srcId="{46A0BF4E-A210-4901-BFC3-3C7D13B2B3C5}" destId="{61E1A8F5-FA19-4499-A9F1-7EEEDAA6E997}" srcOrd="0" destOrd="0" presId="urn:microsoft.com/office/officeart/2005/8/layout/process1"/>
    <dgm:cxn modelId="{B05FDFDE-8DF8-46C2-BBEE-D976F69E9C0C}" srcId="{C9A07ACF-3BE4-4637-A1D2-3A67A831B063}" destId="{724BF3E6-7BF1-46D6-A785-530E3B7C0513}" srcOrd="0" destOrd="0" parTransId="{A84FE499-A90A-4D84-83FF-41475DE00A9D}" sibTransId="{3868C1B0-94B2-4D65-A718-F07646BD15CC}"/>
    <dgm:cxn modelId="{FD3D82E7-0897-42DB-A2BC-51558E1E6BA9}" type="presOf" srcId="{3868C1B0-94B2-4D65-A718-F07646BD15CC}" destId="{6622DE3E-17AC-4521-A970-D6EF2BFC74C9}" srcOrd="1" destOrd="0" presId="urn:microsoft.com/office/officeart/2005/8/layout/process1"/>
    <dgm:cxn modelId="{E9ADE1F2-4E35-43F0-9E29-F4A04C152DE7}" type="presOf" srcId="{5C81D8FF-C765-452F-95E7-F2D5799F8B51}" destId="{F4CA31E8-81C7-4A01-89C9-939CD72FC35F}" srcOrd="1" destOrd="0" presId="urn:microsoft.com/office/officeart/2005/8/layout/process1"/>
    <dgm:cxn modelId="{C02FA48C-1EF2-4276-905D-0458F87C8503}" type="presParOf" srcId="{0CECC00A-CD9F-4578-BCF3-7C2259A758D1}" destId="{06B49ECF-51C1-446A-9299-FB3FFB065DDA}" srcOrd="0" destOrd="0" presId="urn:microsoft.com/office/officeart/2005/8/layout/process1"/>
    <dgm:cxn modelId="{521A1960-FA6D-4082-9EE0-DCE950738E84}" type="presParOf" srcId="{0CECC00A-CD9F-4578-BCF3-7C2259A758D1}" destId="{5AB00A12-EF0D-43DA-BF86-68B707973914}" srcOrd="1" destOrd="0" presId="urn:microsoft.com/office/officeart/2005/8/layout/process1"/>
    <dgm:cxn modelId="{726D5BFA-4047-41B8-B4B5-46B9BB0BAA74}" type="presParOf" srcId="{5AB00A12-EF0D-43DA-BF86-68B707973914}" destId="{6622DE3E-17AC-4521-A970-D6EF2BFC74C9}" srcOrd="0" destOrd="0" presId="urn:microsoft.com/office/officeart/2005/8/layout/process1"/>
    <dgm:cxn modelId="{6B4EC1A6-46D8-48A5-A6F6-F9EA13CC06FB}" type="presParOf" srcId="{0CECC00A-CD9F-4578-BCF3-7C2259A758D1}" destId="{EDB1CAB0-C9AE-43D0-8DA6-FF4B5B5ACA68}" srcOrd="2" destOrd="0" presId="urn:microsoft.com/office/officeart/2005/8/layout/process1"/>
    <dgm:cxn modelId="{3B53229C-27DE-4863-BB50-945844DFDCD4}" type="presParOf" srcId="{0CECC00A-CD9F-4578-BCF3-7C2259A758D1}" destId="{569B7E6E-C798-44AD-9607-E629DB40BEEB}" srcOrd="3" destOrd="0" presId="urn:microsoft.com/office/officeart/2005/8/layout/process1"/>
    <dgm:cxn modelId="{A8DBAA6F-F06C-4DC6-8487-7E8E166C8305}" type="presParOf" srcId="{569B7E6E-C798-44AD-9607-E629DB40BEEB}" destId="{3C9FCEF1-2AB9-4162-A607-CB7986C58709}" srcOrd="0" destOrd="0" presId="urn:microsoft.com/office/officeart/2005/8/layout/process1"/>
    <dgm:cxn modelId="{D5842455-4CFE-41A3-8F9E-5275C040C5E8}" type="presParOf" srcId="{0CECC00A-CD9F-4578-BCF3-7C2259A758D1}" destId="{61E1A8F5-FA19-4499-A9F1-7EEEDAA6E997}" srcOrd="4" destOrd="0" presId="urn:microsoft.com/office/officeart/2005/8/layout/process1"/>
    <dgm:cxn modelId="{03252657-6EBB-4875-A023-630061FA1675}" type="presParOf" srcId="{0CECC00A-CD9F-4578-BCF3-7C2259A758D1}" destId="{34BCD3CB-D112-455F-93B6-DBD12ECD40CF}" srcOrd="5" destOrd="0" presId="urn:microsoft.com/office/officeart/2005/8/layout/process1"/>
    <dgm:cxn modelId="{C15937AC-1EEA-45FB-B9CF-73BAD174E1CC}" type="presParOf" srcId="{34BCD3CB-D112-455F-93B6-DBD12ECD40CF}" destId="{F4CA31E8-81C7-4A01-89C9-939CD72FC35F}" srcOrd="0" destOrd="0" presId="urn:microsoft.com/office/officeart/2005/8/layout/process1"/>
    <dgm:cxn modelId="{CF3B0435-1966-4DF3-A095-E26290B81FDF}" type="presParOf" srcId="{0CECC00A-CD9F-4578-BCF3-7C2259A758D1}" destId="{DC5DDCDD-7878-462D-B3D2-7DB06AEA09C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B9275F-7277-4D25-9DA0-7A9CDF584211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D349489F-3F1A-46F6-9D10-2613E3ABB88B}">
      <dgm:prSet phldrT="[Text]" phldr="0"/>
      <dgm:spPr/>
      <dgm:t>
        <a:bodyPr/>
        <a:lstStyle/>
        <a:p>
          <a:r>
            <a:rPr lang="sv-SE" dirty="0"/>
            <a:t>Konceptutveckling</a:t>
          </a:r>
        </a:p>
      </dgm:t>
    </dgm:pt>
    <dgm:pt modelId="{CFCBDDFA-F400-4AE0-890F-BDEFEC5EC4F6}" type="parTrans" cxnId="{A927B8E7-3BDA-40EF-B529-A412BB6DD8B6}">
      <dgm:prSet/>
      <dgm:spPr/>
      <dgm:t>
        <a:bodyPr/>
        <a:lstStyle/>
        <a:p>
          <a:endParaRPr lang="sv-SE"/>
        </a:p>
      </dgm:t>
    </dgm:pt>
    <dgm:pt modelId="{8E9C8452-B436-4CD0-9265-6DEE2EAFB897}" type="sibTrans" cxnId="{A927B8E7-3BDA-40EF-B529-A412BB6DD8B6}">
      <dgm:prSet/>
      <dgm:spPr/>
      <dgm:t>
        <a:bodyPr/>
        <a:lstStyle/>
        <a:p>
          <a:endParaRPr lang="sv-SE"/>
        </a:p>
      </dgm:t>
    </dgm:pt>
    <dgm:pt modelId="{3D70CC66-EB24-4E28-B31E-632B2C292B0A}">
      <dgm:prSet phldrT="[Text]" phldr="0"/>
      <dgm:spPr/>
      <dgm:t>
        <a:bodyPr/>
        <a:lstStyle/>
        <a:p>
          <a:endParaRPr lang="sv-SE" dirty="0"/>
        </a:p>
      </dgm:t>
    </dgm:pt>
    <dgm:pt modelId="{35FDF9DC-C5C8-4CAB-BB60-B62D07E35126}" type="parTrans" cxnId="{F76920D7-34EB-4B84-B08B-0115375B5942}">
      <dgm:prSet/>
      <dgm:spPr/>
      <dgm:t>
        <a:bodyPr/>
        <a:lstStyle/>
        <a:p>
          <a:endParaRPr lang="sv-SE"/>
        </a:p>
      </dgm:t>
    </dgm:pt>
    <dgm:pt modelId="{A94B56D5-12AE-42E3-AEE0-1CB66E8EB355}" type="sibTrans" cxnId="{F76920D7-34EB-4B84-B08B-0115375B5942}">
      <dgm:prSet/>
      <dgm:spPr/>
      <dgm:t>
        <a:bodyPr/>
        <a:lstStyle/>
        <a:p>
          <a:endParaRPr lang="sv-SE"/>
        </a:p>
      </dgm:t>
    </dgm:pt>
    <dgm:pt modelId="{94DACBF0-FC1A-40EE-B95C-25E539E9991F}">
      <dgm:prSet phldrT="[Text]" phldr="0"/>
      <dgm:spPr/>
      <dgm:t>
        <a:bodyPr/>
        <a:lstStyle/>
        <a:p>
          <a:r>
            <a:rPr lang="sv-SE" dirty="0"/>
            <a:t>Delmål</a:t>
          </a:r>
        </a:p>
      </dgm:t>
    </dgm:pt>
    <dgm:pt modelId="{B63A7D85-EB49-44C2-9772-B799FEBBC799}" type="parTrans" cxnId="{AF20855C-EDDE-4549-B5C7-8810036E5058}">
      <dgm:prSet/>
      <dgm:spPr/>
      <dgm:t>
        <a:bodyPr/>
        <a:lstStyle/>
        <a:p>
          <a:endParaRPr lang="sv-SE"/>
        </a:p>
      </dgm:t>
    </dgm:pt>
    <dgm:pt modelId="{9FC1C996-C1A8-44AA-81CF-7256CB83BD48}" type="sibTrans" cxnId="{AF20855C-EDDE-4549-B5C7-8810036E5058}">
      <dgm:prSet/>
      <dgm:spPr/>
      <dgm:t>
        <a:bodyPr/>
        <a:lstStyle/>
        <a:p>
          <a:endParaRPr lang="sv-SE"/>
        </a:p>
      </dgm:t>
    </dgm:pt>
    <dgm:pt modelId="{9E86F22B-F4FC-40D1-85BF-2D6AC68CBF21}">
      <dgm:prSet phldrT="[Text]" phldr="0" custT="1"/>
      <dgm:spPr/>
      <dgm:t>
        <a:bodyPr/>
        <a:lstStyle/>
        <a:p>
          <a:endParaRPr lang="sv-SE" sz="1800" dirty="0"/>
        </a:p>
        <a:p>
          <a:r>
            <a:rPr lang="sv-SE" sz="1800" dirty="0"/>
            <a:t>Primär och sekundär målgrupp* har fått insikt om (och möjlighet att själva utveckla lösning för) hållbar tvärsektoriell </a:t>
          </a:r>
          <a:r>
            <a:rPr lang="sv-SE" sz="1800" dirty="0" err="1"/>
            <a:t>platsbaserad</a:t>
          </a:r>
          <a:r>
            <a:rPr lang="sv-SE" sz="1800" dirty="0"/>
            <a:t> näringslivsutveckling.</a:t>
          </a:r>
        </a:p>
      </dgm:t>
    </dgm:pt>
    <dgm:pt modelId="{1EB238C6-C653-4F8B-843B-8426C91B59A1}" type="parTrans" cxnId="{2DD99FE1-0845-47B4-B1F0-A64C02978733}">
      <dgm:prSet/>
      <dgm:spPr/>
      <dgm:t>
        <a:bodyPr/>
        <a:lstStyle/>
        <a:p>
          <a:endParaRPr lang="sv-SE"/>
        </a:p>
      </dgm:t>
    </dgm:pt>
    <dgm:pt modelId="{56F9CF70-0F09-4812-8D5C-4FE753B886D4}" type="sibTrans" cxnId="{2DD99FE1-0845-47B4-B1F0-A64C02978733}">
      <dgm:prSet/>
      <dgm:spPr/>
      <dgm:t>
        <a:bodyPr/>
        <a:lstStyle/>
        <a:p>
          <a:endParaRPr lang="sv-SE"/>
        </a:p>
      </dgm:t>
    </dgm:pt>
    <dgm:pt modelId="{7D507E7A-4D22-4EA1-9FD6-BD8B733B4FD8}">
      <dgm:prSet phldrT="[Text]" phldr="0"/>
      <dgm:spPr/>
      <dgm:t>
        <a:bodyPr/>
        <a:lstStyle/>
        <a:p>
          <a:endParaRPr lang="sv-SE" dirty="0"/>
        </a:p>
      </dgm:t>
    </dgm:pt>
    <dgm:pt modelId="{625B7CDB-3CFC-47A5-9EE7-C6FDDD874A0E}" type="parTrans" cxnId="{2FEA4713-73F3-4913-AD30-8E51FB2F5949}">
      <dgm:prSet/>
      <dgm:spPr/>
      <dgm:t>
        <a:bodyPr/>
        <a:lstStyle/>
        <a:p>
          <a:endParaRPr lang="sv-SE"/>
        </a:p>
      </dgm:t>
    </dgm:pt>
    <dgm:pt modelId="{396ACC1F-31B7-4B67-A6A3-79CC6410043E}" type="sibTrans" cxnId="{2FEA4713-73F3-4913-AD30-8E51FB2F5949}">
      <dgm:prSet/>
      <dgm:spPr/>
      <dgm:t>
        <a:bodyPr/>
        <a:lstStyle/>
        <a:p>
          <a:endParaRPr lang="sv-SE"/>
        </a:p>
      </dgm:t>
    </dgm:pt>
    <dgm:pt modelId="{FC50F474-AABB-4CCA-84F6-B16CEC1256FC}">
      <dgm:prSet phldrT="[Text]" phldr="0"/>
      <dgm:spPr/>
      <dgm:t>
        <a:bodyPr/>
        <a:lstStyle/>
        <a:p>
          <a:endParaRPr lang="en-US" dirty="0"/>
        </a:p>
        <a:p>
          <a:r>
            <a:rPr lang="en-US" dirty="0"/>
            <a:t>Etablera </a:t>
          </a:r>
          <a:r>
            <a:rPr lang="en-US" dirty="0" err="1"/>
            <a:t>ett</a:t>
          </a:r>
          <a:r>
            <a:rPr lang="en-US" dirty="0"/>
            <a:t> </a:t>
          </a:r>
          <a:r>
            <a:rPr lang="en-US" b="1" dirty="0" err="1"/>
            <a:t>arbetssätt</a:t>
          </a:r>
          <a:r>
            <a:rPr lang="en-US" dirty="0"/>
            <a:t> </a:t>
          </a:r>
          <a:r>
            <a:rPr lang="en-US" b="1" dirty="0" err="1"/>
            <a:t>tillika</a:t>
          </a:r>
          <a:r>
            <a:rPr lang="en-US" b="1" dirty="0"/>
            <a:t> </a:t>
          </a:r>
          <a:r>
            <a:rPr lang="en-US" b="1" dirty="0" err="1"/>
            <a:t>modell</a:t>
          </a:r>
          <a:r>
            <a:rPr lang="en-US" b="1" dirty="0"/>
            <a:t> </a:t>
          </a:r>
          <a:r>
            <a:rPr lang="en-US" dirty="0"/>
            <a:t>för </a:t>
          </a:r>
          <a:r>
            <a:rPr lang="en-US" dirty="0" err="1"/>
            <a:t>lokalt</a:t>
          </a:r>
          <a:r>
            <a:rPr lang="en-US" dirty="0"/>
            <a:t> </a:t>
          </a:r>
          <a:r>
            <a:rPr lang="en-US" dirty="0" err="1"/>
            <a:t>utvecklingsarbete</a:t>
          </a:r>
          <a:r>
            <a:rPr lang="en-US" dirty="0"/>
            <a:t>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möjliggör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hållbar</a:t>
          </a:r>
          <a:r>
            <a:rPr lang="en-US" dirty="0"/>
            <a:t> </a:t>
          </a:r>
          <a:r>
            <a:rPr lang="en-US" dirty="0" err="1"/>
            <a:t>samhällsutveckling</a:t>
          </a:r>
          <a:r>
            <a:rPr lang="en-US" dirty="0"/>
            <a:t>, </a:t>
          </a:r>
          <a:r>
            <a:rPr lang="en-US" dirty="0" err="1"/>
            <a:t>tillväxt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små</a:t>
          </a:r>
          <a:r>
            <a:rPr lang="en-US" dirty="0"/>
            <a:t> och </a:t>
          </a:r>
          <a:r>
            <a:rPr lang="en-US" dirty="0" err="1"/>
            <a:t>medelstora</a:t>
          </a:r>
          <a:r>
            <a:rPr lang="en-US" dirty="0"/>
            <a:t> </a:t>
          </a:r>
          <a:r>
            <a:rPr lang="en-US" dirty="0" err="1"/>
            <a:t>företag</a:t>
          </a:r>
          <a:r>
            <a:rPr lang="en-US" dirty="0"/>
            <a:t> och </a:t>
          </a:r>
          <a:r>
            <a:rPr lang="en-US" dirty="0" err="1"/>
            <a:t>framtagning</a:t>
          </a:r>
          <a:r>
            <a:rPr lang="en-US" dirty="0"/>
            <a:t> av </a:t>
          </a:r>
          <a:r>
            <a:rPr lang="en-US" dirty="0" err="1"/>
            <a:t>innovativa</a:t>
          </a:r>
          <a:r>
            <a:rPr lang="en-US" dirty="0"/>
            <a:t> och robusta </a:t>
          </a:r>
          <a:r>
            <a:rPr lang="en-US" dirty="0" err="1"/>
            <a:t>lösningar</a:t>
          </a:r>
          <a:r>
            <a:rPr lang="en-US" dirty="0"/>
            <a:t> för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tillsammans</a:t>
          </a:r>
          <a:r>
            <a:rPr lang="en-US" dirty="0"/>
            <a:t> </a:t>
          </a:r>
          <a:r>
            <a:rPr lang="en-US" dirty="0" err="1"/>
            <a:t>anpassa</a:t>
          </a:r>
          <a:r>
            <a:rPr lang="en-US" dirty="0"/>
            <a:t> </a:t>
          </a:r>
          <a:r>
            <a:rPr lang="en-US" dirty="0" err="1"/>
            <a:t>oss</a:t>
          </a:r>
          <a:r>
            <a:rPr lang="en-US" dirty="0"/>
            <a:t> till </a:t>
          </a:r>
          <a:r>
            <a:rPr lang="en-US" dirty="0" err="1"/>
            <a:t>nya</a:t>
          </a:r>
          <a:r>
            <a:rPr lang="en-US" dirty="0"/>
            <a:t> </a:t>
          </a:r>
          <a:r>
            <a:rPr lang="en-US" dirty="0" err="1"/>
            <a:t>marknadsförhållanden</a:t>
          </a:r>
          <a:r>
            <a:rPr lang="en-US" dirty="0"/>
            <a:t>.</a:t>
          </a:r>
          <a:r>
            <a:rPr lang="sv-SE" dirty="0"/>
            <a:t> </a:t>
          </a:r>
        </a:p>
      </dgm:t>
    </dgm:pt>
    <dgm:pt modelId="{2D85C2EC-4C1A-4F13-8842-2BDBDFD7BECA}" type="parTrans" cxnId="{D753996C-9273-45C4-82B9-D65352A8014E}">
      <dgm:prSet/>
      <dgm:spPr/>
      <dgm:t>
        <a:bodyPr/>
        <a:lstStyle/>
        <a:p>
          <a:endParaRPr lang="sv-SE"/>
        </a:p>
      </dgm:t>
    </dgm:pt>
    <dgm:pt modelId="{97920888-5E25-4215-A00C-703DA2A39FCF}" type="sibTrans" cxnId="{D753996C-9273-45C4-82B9-D65352A8014E}">
      <dgm:prSet/>
      <dgm:spPr/>
      <dgm:t>
        <a:bodyPr/>
        <a:lstStyle/>
        <a:p>
          <a:endParaRPr lang="sv-SE"/>
        </a:p>
      </dgm:t>
    </dgm:pt>
    <dgm:pt modelId="{ED489B31-7FB6-4F49-9E4D-8B9D06CDB2B9}">
      <dgm:prSet/>
      <dgm:spPr/>
      <dgm:t>
        <a:bodyPr/>
        <a:lstStyle/>
        <a:p>
          <a:endParaRPr lang="sv-SE"/>
        </a:p>
      </dgm:t>
    </dgm:pt>
    <dgm:pt modelId="{DFA747DE-F147-49AE-85FD-76C7E2834A3F}" type="parTrans" cxnId="{61E5D8B8-51F7-4EB5-8EC6-7246917B1572}">
      <dgm:prSet/>
      <dgm:spPr/>
      <dgm:t>
        <a:bodyPr/>
        <a:lstStyle/>
        <a:p>
          <a:endParaRPr lang="sv-SE"/>
        </a:p>
      </dgm:t>
    </dgm:pt>
    <dgm:pt modelId="{9EB9E42F-C688-425D-B4C0-5CBA9B1D71E0}" type="sibTrans" cxnId="{61E5D8B8-51F7-4EB5-8EC6-7246917B1572}">
      <dgm:prSet/>
      <dgm:spPr/>
      <dgm:t>
        <a:bodyPr/>
        <a:lstStyle/>
        <a:p>
          <a:endParaRPr lang="sv-SE"/>
        </a:p>
      </dgm:t>
    </dgm:pt>
    <dgm:pt modelId="{AE5A1E04-495D-405C-856E-A68802BA71A9}">
      <dgm:prSet phldrT="[Text]" phldr="0" custT="1"/>
      <dgm:spPr/>
      <dgm:t>
        <a:bodyPr/>
        <a:lstStyle/>
        <a:p>
          <a:r>
            <a:rPr lang="sv-SE" sz="1200" dirty="0"/>
            <a:t>* Små och medelstora företag samt idéburna organisationer, akademi och forskningsaktörer, offentliga organisationer</a:t>
          </a:r>
          <a:br>
            <a:rPr lang="sv-SE" sz="1800" dirty="0"/>
          </a:br>
          <a:endParaRPr lang="sv-SE" sz="1800" dirty="0"/>
        </a:p>
        <a:p>
          <a:br>
            <a:rPr lang="sv-SE" sz="1800" dirty="0"/>
          </a:br>
          <a:endParaRPr lang="sv-SE" sz="1800" dirty="0"/>
        </a:p>
      </dgm:t>
    </dgm:pt>
    <dgm:pt modelId="{7E06BFD6-757A-4FE3-9E08-7F7D12E215B1}" type="parTrans" cxnId="{B940E2C6-3D36-42DD-9229-3C8A88094358}">
      <dgm:prSet/>
      <dgm:spPr/>
      <dgm:t>
        <a:bodyPr/>
        <a:lstStyle/>
        <a:p>
          <a:endParaRPr lang="sv-SE"/>
        </a:p>
      </dgm:t>
    </dgm:pt>
    <dgm:pt modelId="{33111D1D-7562-4256-A49A-3B1F64DFDC21}" type="sibTrans" cxnId="{B940E2C6-3D36-42DD-9229-3C8A88094358}">
      <dgm:prSet/>
      <dgm:spPr/>
      <dgm:t>
        <a:bodyPr/>
        <a:lstStyle/>
        <a:p>
          <a:endParaRPr lang="sv-SE"/>
        </a:p>
      </dgm:t>
    </dgm:pt>
    <dgm:pt modelId="{0823D3FB-D551-4AEF-AC59-4DFE53F2A6D4}" type="pres">
      <dgm:prSet presAssocID="{FEB9275F-7277-4D25-9DA0-7A9CDF584211}" presName="Name0" presStyleCnt="0">
        <dgm:presLayoutVars>
          <dgm:dir/>
          <dgm:animLvl val="lvl"/>
          <dgm:resizeHandles val="exact"/>
        </dgm:presLayoutVars>
      </dgm:prSet>
      <dgm:spPr/>
    </dgm:pt>
    <dgm:pt modelId="{1C81087B-71A7-4710-B743-5936575ABD4F}" type="pres">
      <dgm:prSet presAssocID="{D349489F-3F1A-46F6-9D10-2613E3ABB88B}" presName="compositeNode" presStyleCnt="0">
        <dgm:presLayoutVars>
          <dgm:bulletEnabled val="1"/>
        </dgm:presLayoutVars>
      </dgm:prSet>
      <dgm:spPr/>
    </dgm:pt>
    <dgm:pt modelId="{6CC74106-0FDB-4D4B-95C7-446912AB10A3}" type="pres">
      <dgm:prSet presAssocID="{D349489F-3F1A-46F6-9D10-2613E3ABB88B}" presName="bgRect" presStyleLbl="node1" presStyleIdx="0" presStyleCnt="4" custLinFactNeighborY="265"/>
      <dgm:spPr/>
    </dgm:pt>
    <dgm:pt modelId="{2042BDC7-1A3C-49D2-915B-BA1B9E9B96E2}" type="pres">
      <dgm:prSet presAssocID="{D349489F-3F1A-46F6-9D10-2613E3ABB88B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B3F2AEFF-7B73-4404-A40B-8F04BBC625CC}" type="pres">
      <dgm:prSet presAssocID="{D349489F-3F1A-46F6-9D10-2613E3ABB88B}" presName="childNode" presStyleLbl="node1" presStyleIdx="0" presStyleCnt="4">
        <dgm:presLayoutVars>
          <dgm:bulletEnabled val="1"/>
        </dgm:presLayoutVars>
      </dgm:prSet>
      <dgm:spPr/>
    </dgm:pt>
    <dgm:pt modelId="{190D624A-3005-4D7B-BA61-09275C107C30}" type="pres">
      <dgm:prSet presAssocID="{8E9C8452-B436-4CD0-9265-6DEE2EAFB897}" presName="hSp" presStyleCnt="0"/>
      <dgm:spPr/>
    </dgm:pt>
    <dgm:pt modelId="{9A18C63F-5481-4760-A611-A0E52CD04B6D}" type="pres">
      <dgm:prSet presAssocID="{8E9C8452-B436-4CD0-9265-6DEE2EAFB897}" presName="vProcSp" presStyleCnt="0"/>
      <dgm:spPr/>
    </dgm:pt>
    <dgm:pt modelId="{B1CBE2BC-DEF8-42F0-B8C7-FB301883544B}" type="pres">
      <dgm:prSet presAssocID="{8E9C8452-B436-4CD0-9265-6DEE2EAFB897}" presName="vSp1" presStyleCnt="0"/>
      <dgm:spPr/>
    </dgm:pt>
    <dgm:pt modelId="{934253F2-5998-41B2-A710-4599E99BE354}" type="pres">
      <dgm:prSet presAssocID="{8E9C8452-B436-4CD0-9265-6DEE2EAFB897}" presName="simulatedConn" presStyleLbl="solidFgAcc1" presStyleIdx="0" presStyleCnt="3"/>
      <dgm:spPr/>
    </dgm:pt>
    <dgm:pt modelId="{C66F8BD5-87CA-4F00-82D6-6D5B71D1E054}" type="pres">
      <dgm:prSet presAssocID="{8E9C8452-B436-4CD0-9265-6DEE2EAFB897}" presName="vSp2" presStyleCnt="0"/>
      <dgm:spPr/>
    </dgm:pt>
    <dgm:pt modelId="{DD4F71A0-9191-49F5-B0CB-1EC44FE2814E}" type="pres">
      <dgm:prSet presAssocID="{8E9C8452-B436-4CD0-9265-6DEE2EAFB897}" presName="sibTrans" presStyleCnt="0"/>
      <dgm:spPr/>
    </dgm:pt>
    <dgm:pt modelId="{003497BB-B98B-4BDD-B21E-91524CC5066A}" type="pres">
      <dgm:prSet presAssocID="{94DACBF0-FC1A-40EE-B95C-25E539E9991F}" presName="compositeNode" presStyleCnt="0">
        <dgm:presLayoutVars>
          <dgm:bulletEnabled val="1"/>
        </dgm:presLayoutVars>
      </dgm:prSet>
      <dgm:spPr/>
    </dgm:pt>
    <dgm:pt modelId="{A35CD4F1-F891-4580-9F21-8171A98B037F}" type="pres">
      <dgm:prSet presAssocID="{94DACBF0-FC1A-40EE-B95C-25E539E9991F}" presName="bgRect" presStyleLbl="node1" presStyleIdx="1" presStyleCnt="4"/>
      <dgm:spPr/>
    </dgm:pt>
    <dgm:pt modelId="{E7807448-8FC6-407B-AD0C-45B426792845}" type="pres">
      <dgm:prSet presAssocID="{94DACBF0-FC1A-40EE-B95C-25E539E9991F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EE922406-883C-40DA-AE84-DC9B0193BBB8}" type="pres">
      <dgm:prSet presAssocID="{94DACBF0-FC1A-40EE-B95C-25E539E9991F}" presName="childNode" presStyleLbl="node1" presStyleIdx="1" presStyleCnt="4">
        <dgm:presLayoutVars>
          <dgm:bulletEnabled val="1"/>
        </dgm:presLayoutVars>
      </dgm:prSet>
      <dgm:spPr/>
    </dgm:pt>
    <dgm:pt modelId="{757E8926-14F1-4691-B321-E3B20F94AD38}" type="pres">
      <dgm:prSet presAssocID="{9FC1C996-C1A8-44AA-81CF-7256CB83BD48}" presName="hSp" presStyleCnt="0"/>
      <dgm:spPr/>
    </dgm:pt>
    <dgm:pt modelId="{66EAD1FC-8521-411D-B5EF-2D98A9337641}" type="pres">
      <dgm:prSet presAssocID="{9FC1C996-C1A8-44AA-81CF-7256CB83BD48}" presName="vProcSp" presStyleCnt="0"/>
      <dgm:spPr/>
    </dgm:pt>
    <dgm:pt modelId="{85382DE7-01B5-4BD3-8406-A8D7F928ADB9}" type="pres">
      <dgm:prSet presAssocID="{9FC1C996-C1A8-44AA-81CF-7256CB83BD48}" presName="vSp1" presStyleCnt="0"/>
      <dgm:spPr/>
    </dgm:pt>
    <dgm:pt modelId="{EB3160D0-F132-42A0-891B-F73E439925AA}" type="pres">
      <dgm:prSet presAssocID="{9FC1C996-C1A8-44AA-81CF-7256CB83BD48}" presName="simulatedConn" presStyleLbl="solidFgAcc1" presStyleIdx="1" presStyleCnt="3"/>
      <dgm:spPr/>
    </dgm:pt>
    <dgm:pt modelId="{C9BE001E-E540-470C-BA2C-64962732B151}" type="pres">
      <dgm:prSet presAssocID="{9FC1C996-C1A8-44AA-81CF-7256CB83BD48}" presName="vSp2" presStyleCnt="0"/>
      <dgm:spPr/>
    </dgm:pt>
    <dgm:pt modelId="{0AE1B1BA-9124-4EC6-B3EE-659A0BD6B93D}" type="pres">
      <dgm:prSet presAssocID="{9FC1C996-C1A8-44AA-81CF-7256CB83BD48}" presName="sibTrans" presStyleCnt="0"/>
      <dgm:spPr/>
    </dgm:pt>
    <dgm:pt modelId="{B1713837-D8F3-478A-8711-5C53005665D7}" type="pres">
      <dgm:prSet presAssocID="{7D507E7A-4D22-4EA1-9FD6-BD8B733B4FD8}" presName="compositeNode" presStyleCnt="0">
        <dgm:presLayoutVars>
          <dgm:bulletEnabled val="1"/>
        </dgm:presLayoutVars>
      </dgm:prSet>
      <dgm:spPr/>
    </dgm:pt>
    <dgm:pt modelId="{A714ABCC-7985-47FF-B221-D0FEAB92DDFB}" type="pres">
      <dgm:prSet presAssocID="{7D507E7A-4D22-4EA1-9FD6-BD8B733B4FD8}" presName="bgRect" presStyleLbl="node1" presStyleIdx="2" presStyleCnt="4"/>
      <dgm:spPr/>
    </dgm:pt>
    <dgm:pt modelId="{97D02391-68C6-42F7-986B-8C0C899A5556}" type="pres">
      <dgm:prSet presAssocID="{7D507E7A-4D22-4EA1-9FD6-BD8B733B4FD8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2695E5F0-DAF2-4844-B902-580CA6D1F8C6}" type="pres">
      <dgm:prSet presAssocID="{7D507E7A-4D22-4EA1-9FD6-BD8B733B4FD8}" presName="childNode" presStyleLbl="node1" presStyleIdx="2" presStyleCnt="4">
        <dgm:presLayoutVars>
          <dgm:bulletEnabled val="1"/>
        </dgm:presLayoutVars>
      </dgm:prSet>
      <dgm:spPr/>
    </dgm:pt>
    <dgm:pt modelId="{AA5C03BC-73C9-45DF-AB64-B9B01DC13A0F}" type="pres">
      <dgm:prSet presAssocID="{396ACC1F-31B7-4B67-A6A3-79CC6410043E}" presName="hSp" presStyleCnt="0"/>
      <dgm:spPr/>
    </dgm:pt>
    <dgm:pt modelId="{F56C9230-2CBB-4EA4-816E-4180DD9668BF}" type="pres">
      <dgm:prSet presAssocID="{396ACC1F-31B7-4B67-A6A3-79CC6410043E}" presName="vProcSp" presStyleCnt="0"/>
      <dgm:spPr/>
    </dgm:pt>
    <dgm:pt modelId="{373B7722-8022-4D04-8A18-7207DC643BE6}" type="pres">
      <dgm:prSet presAssocID="{396ACC1F-31B7-4B67-A6A3-79CC6410043E}" presName="vSp1" presStyleCnt="0"/>
      <dgm:spPr/>
    </dgm:pt>
    <dgm:pt modelId="{D19BFCEC-4513-4831-8581-1AF34917680E}" type="pres">
      <dgm:prSet presAssocID="{396ACC1F-31B7-4B67-A6A3-79CC6410043E}" presName="simulatedConn" presStyleLbl="solidFgAcc1" presStyleIdx="2" presStyleCnt="3"/>
      <dgm:spPr/>
    </dgm:pt>
    <dgm:pt modelId="{36FE3279-5984-450E-85B2-9B07F4906B5C}" type="pres">
      <dgm:prSet presAssocID="{396ACC1F-31B7-4B67-A6A3-79CC6410043E}" presName="vSp2" presStyleCnt="0"/>
      <dgm:spPr/>
    </dgm:pt>
    <dgm:pt modelId="{E1D7352B-79CF-4982-82B7-7FB6B7949FC5}" type="pres">
      <dgm:prSet presAssocID="{396ACC1F-31B7-4B67-A6A3-79CC6410043E}" presName="sibTrans" presStyleCnt="0"/>
      <dgm:spPr/>
    </dgm:pt>
    <dgm:pt modelId="{DF1F26EF-B0A4-4D2A-90A5-F0418CF9A09D}" type="pres">
      <dgm:prSet presAssocID="{ED489B31-7FB6-4F49-9E4D-8B9D06CDB2B9}" presName="compositeNode" presStyleCnt="0">
        <dgm:presLayoutVars>
          <dgm:bulletEnabled val="1"/>
        </dgm:presLayoutVars>
      </dgm:prSet>
      <dgm:spPr/>
    </dgm:pt>
    <dgm:pt modelId="{04D551B0-9442-4AF9-B320-1FF6B523EA5A}" type="pres">
      <dgm:prSet presAssocID="{ED489B31-7FB6-4F49-9E4D-8B9D06CDB2B9}" presName="bgRect" presStyleLbl="node1" presStyleIdx="3" presStyleCnt="4"/>
      <dgm:spPr/>
    </dgm:pt>
    <dgm:pt modelId="{F997D94A-CAC9-4A6B-B538-F13C02D8D52D}" type="pres">
      <dgm:prSet presAssocID="{ED489B31-7FB6-4F49-9E4D-8B9D06CDB2B9}" presName="parentNode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D62E11-D6A8-4A20-A3C5-0240C47C45C9}" type="presOf" srcId="{D349489F-3F1A-46F6-9D10-2613E3ABB88B}" destId="{6CC74106-0FDB-4D4B-95C7-446912AB10A3}" srcOrd="0" destOrd="0" presId="urn:microsoft.com/office/officeart/2005/8/layout/hProcess7"/>
    <dgm:cxn modelId="{2FEA4713-73F3-4913-AD30-8E51FB2F5949}" srcId="{FEB9275F-7277-4D25-9DA0-7A9CDF584211}" destId="{7D507E7A-4D22-4EA1-9FD6-BD8B733B4FD8}" srcOrd="2" destOrd="0" parTransId="{625B7CDB-3CFC-47A5-9EE7-C6FDDD874A0E}" sibTransId="{396ACC1F-31B7-4B67-A6A3-79CC6410043E}"/>
    <dgm:cxn modelId="{6137EA14-E532-43DD-AE80-2F5123855E56}" type="presOf" srcId="{D349489F-3F1A-46F6-9D10-2613E3ABB88B}" destId="{2042BDC7-1A3C-49D2-915B-BA1B9E9B96E2}" srcOrd="1" destOrd="0" presId="urn:microsoft.com/office/officeart/2005/8/layout/hProcess7"/>
    <dgm:cxn modelId="{FA0CB91C-F395-4DDE-8016-3BEF0243143C}" type="presOf" srcId="{FC50F474-AABB-4CCA-84F6-B16CEC1256FC}" destId="{2695E5F0-DAF2-4844-B902-580CA6D1F8C6}" srcOrd="0" destOrd="0" presId="urn:microsoft.com/office/officeart/2005/8/layout/hProcess7"/>
    <dgm:cxn modelId="{AF20855C-EDDE-4549-B5C7-8810036E5058}" srcId="{FEB9275F-7277-4D25-9DA0-7A9CDF584211}" destId="{94DACBF0-FC1A-40EE-B95C-25E539E9991F}" srcOrd="1" destOrd="0" parTransId="{B63A7D85-EB49-44C2-9772-B799FEBBC799}" sibTransId="{9FC1C996-C1A8-44AA-81CF-7256CB83BD48}"/>
    <dgm:cxn modelId="{D753996C-9273-45C4-82B9-D65352A8014E}" srcId="{7D507E7A-4D22-4EA1-9FD6-BD8B733B4FD8}" destId="{FC50F474-AABB-4CCA-84F6-B16CEC1256FC}" srcOrd="0" destOrd="0" parTransId="{2D85C2EC-4C1A-4F13-8842-2BDBDFD7BECA}" sibTransId="{97920888-5E25-4215-A00C-703DA2A39FCF}"/>
    <dgm:cxn modelId="{C3B05874-9A19-40EE-BAB5-E832E71E052C}" type="presOf" srcId="{AE5A1E04-495D-405C-856E-A68802BA71A9}" destId="{EE922406-883C-40DA-AE84-DC9B0193BBB8}" srcOrd="0" destOrd="1" presId="urn:microsoft.com/office/officeart/2005/8/layout/hProcess7"/>
    <dgm:cxn modelId="{C4EBCB86-1428-4823-A0A1-D67BDAF9F0C6}" type="presOf" srcId="{FEB9275F-7277-4D25-9DA0-7A9CDF584211}" destId="{0823D3FB-D551-4AEF-AC59-4DFE53F2A6D4}" srcOrd="0" destOrd="0" presId="urn:microsoft.com/office/officeart/2005/8/layout/hProcess7"/>
    <dgm:cxn modelId="{9EA0DF91-72E6-4EB0-A8B2-49557D248005}" type="presOf" srcId="{94DACBF0-FC1A-40EE-B95C-25E539E9991F}" destId="{A35CD4F1-F891-4580-9F21-8171A98B037F}" srcOrd="0" destOrd="0" presId="urn:microsoft.com/office/officeart/2005/8/layout/hProcess7"/>
    <dgm:cxn modelId="{61E5D8B8-51F7-4EB5-8EC6-7246917B1572}" srcId="{FEB9275F-7277-4D25-9DA0-7A9CDF584211}" destId="{ED489B31-7FB6-4F49-9E4D-8B9D06CDB2B9}" srcOrd="3" destOrd="0" parTransId="{DFA747DE-F147-49AE-85FD-76C7E2834A3F}" sibTransId="{9EB9E42F-C688-425D-B4C0-5CBA9B1D71E0}"/>
    <dgm:cxn modelId="{588A16C6-629F-4FA9-9E79-3DEFF1EA24E4}" type="presOf" srcId="{9E86F22B-F4FC-40D1-85BF-2D6AC68CBF21}" destId="{EE922406-883C-40DA-AE84-DC9B0193BBB8}" srcOrd="0" destOrd="0" presId="urn:microsoft.com/office/officeart/2005/8/layout/hProcess7"/>
    <dgm:cxn modelId="{B940E2C6-3D36-42DD-9229-3C8A88094358}" srcId="{94DACBF0-FC1A-40EE-B95C-25E539E9991F}" destId="{AE5A1E04-495D-405C-856E-A68802BA71A9}" srcOrd="1" destOrd="0" parTransId="{7E06BFD6-757A-4FE3-9E08-7F7D12E215B1}" sibTransId="{33111D1D-7562-4256-A49A-3B1F64DFDC21}"/>
    <dgm:cxn modelId="{B02F28D2-97E6-4E4C-830A-2B044B52399B}" type="presOf" srcId="{94DACBF0-FC1A-40EE-B95C-25E539E9991F}" destId="{E7807448-8FC6-407B-AD0C-45B426792845}" srcOrd="1" destOrd="0" presId="urn:microsoft.com/office/officeart/2005/8/layout/hProcess7"/>
    <dgm:cxn modelId="{F76920D7-34EB-4B84-B08B-0115375B5942}" srcId="{D349489F-3F1A-46F6-9D10-2613E3ABB88B}" destId="{3D70CC66-EB24-4E28-B31E-632B2C292B0A}" srcOrd="0" destOrd="0" parTransId="{35FDF9DC-C5C8-4CAB-BB60-B62D07E35126}" sibTransId="{A94B56D5-12AE-42E3-AEE0-1CB66E8EB355}"/>
    <dgm:cxn modelId="{1DCF31DB-1F24-4516-B23C-C411740DBB0D}" type="presOf" srcId="{7D507E7A-4D22-4EA1-9FD6-BD8B733B4FD8}" destId="{A714ABCC-7985-47FF-B221-D0FEAB92DDFB}" srcOrd="0" destOrd="0" presId="urn:microsoft.com/office/officeart/2005/8/layout/hProcess7"/>
    <dgm:cxn modelId="{2DD99FE1-0845-47B4-B1F0-A64C02978733}" srcId="{94DACBF0-FC1A-40EE-B95C-25E539E9991F}" destId="{9E86F22B-F4FC-40D1-85BF-2D6AC68CBF21}" srcOrd="0" destOrd="0" parTransId="{1EB238C6-C653-4F8B-843B-8426C91B59A1}" sibTransId="{56F9CF70-0F09-4812-8D5C-4FE753B886D4}"/>
    <dgm:cxn modelId="{A927B8E7-3BDA-40EF-B529-A412BB6DD8B6}" srcId="{FEB9275F-7277-4D25-9DA0-7A9CDF584211}" destId="{D349489F-3F1A-46F6-9D10-2613E3ABB88B}" srcOrd="0" destOrd="0" parTransId="{CFCBDDFA-F400-4AE0-890F-BDEFEC5EC4F6}" sibTransId="{8E9C8452-B436-4CD0-9265-6DEE2EAFB897}"/>
    <dgm:cxn modelId="{8E7636F1-E9F0-40B8-B788-DD8DF0DACB7D}" type="presOf" srcId="{7D507E7A-4D22-4EA1-9FD6-BD8B733B4FD8}" destId="{97D02391-68C6-42F7-986B-8C0C899A5556}" srcOrd="1" destOrd="0" presId="urn:microsoft.com/office/officeart/2005/8/layout/hProcess7"/>
    <dgm:cxn modelId="{9E5BBEF8-C256-4A93-A130-42B928FF383B}" type="presOf" srcId="{3D70CC66-EB24-4E28-B31E-632B2C292B0A}" destId="{B3F2AEFF-7B73-4404-A40B-8F04BBC625CC}" srcOrd="0" destOrd="0" presId="urn:microsoft.com/office/officeart/2005/8/layout/hProcess7"/>
    <dgm:cxn modelId="{F13396FA-8DE0-419E-B1F0-A3E45E0D8BB3}" type="presOf" srcId="{ED489B31-7FB6-4F49-9E4D-8B9D06CDB2B9}" destId="{F997D94A-CAC9-4A6B-B538-F13C02D8D52D}" srcOrd="1" destOrd="0" presId="urn:microsoft.com/office/officeart/2005/8/layout/hProcess7"/>
    <dgm:cxn modelId="{F163E9FF-490D-4E6D-ADE3-A39F76F684F1}" type="presOf" srcId="{ED489B31-7FB6-4F49-9E4D-8B9D06CDB2B9}" destId="{04D551B0-9442-4AF9-B320-1FF6B523EA5A}" srcOrd="0" destOrd="0" presId="urn:microsoft.com/office/officeart/2005/8/layout/hProcess7"/>
    <dgm:cxn modelId="{64380BD1-9020-4BF3-98BC-5A4D5AC4181E}" type="presParOf" srcId="{0823D3FB-D551-4AEF-AC59-4DFE53F2A6D4}" destId="{1C81087B-71A7-4710-B743-5936575ABD4F}" srcOrd="0" destOrd="0" presId="urn:microsoft.com/office/officeart/2005/8/layout/hProcess7"/>
    <dgm:cxn modelId="{9AFF537D-DCB2-4953-BEBB-5BE44E324AC7}" type="presParOf" srcId="{1C81087B-71A7-4710-B743-5936575ABD4F}" destId="{6CC74106-0FDB-4D4B-95C7-446912AB10A3}" srcOrd="0" destOrd="0" presId="urn:microsoft.com/office/officeart/2005/8/layout/hProcess7"/>
    <dgm:cxn modelId="{10598FAA-6886-4602-9C5D-572841640768}" type="presParOf" srcId="{1C81087B-71A7-4710-B743-5936575ABD4F}" destId="{2042BDC7-1A3C-49D2-915B-BA1B9E9B96E2}" srcOrd="1" destOrd="0" presId="urn:microsoft.com/office/officeart/2005/8/layout/hProcess7"/>
    <dgm:cxn modelId="{44921CB5-EAB3-426D-8325-72473F2A7FEA}" type="presParOf" srcId="{1C81087B-71A7-4710-B743-5936575ABD4F}" destId="{B3F2AEFF-7B73-4404-A40B-8F04BBC625CC}" srcOrd="2" destOrd="0" presId="urn:microsoft.com/office/officeart/2005/8/layout/hProcess7"/>
    <dgm:cxn modelId="{48F00488-EF55-4256-B8FA-659A4CE363C8}" type="presParOf" srcId="{0823D3FB-D551-4AEF-AC59-4DFE53F2A6D4}" destId="{190D624A-3005-4D7B-BA61-09275C107C30}" srcOrd="1" destOrd="0" presId="urn:microsoft.com/office/officeart/2005/8/layout/hProcess7"/>
    <dgm:cxn modelId="{2AAD2199-208F-4A03-8280-365E607B4AF4}" type="presParOf" srcId="{0823D3FB-D551-4AEF-AC59-4DFE53F2A6D4}" destId="{9A18C63F-5481-4760-A611-A0E52CD04B6D}" srcOrd="2" destOrd="0" presId="urn:microsoft.com/office/officeart/2005/8/layout/hProcess7"/>
    <dgm:cxn modelId="{F8E35E0C-BCFE-4660-ABBF-3D018E73A728}" type="presParOf" srcId="{9A18C63F-5481-4760-A611-A0E52CD04B6D}" destId="{B1CBE2BC-DEF8-42F0-B8C7-FB301883544B}" srcOrd="0" destOrd="0" presId="urn:microsoft.com/office/officeart/2005/8/layout/hProcess7"/>
    <dgm:cxn modelId="{70118F5E-C6DE-42CB-9489-59F9FB26D327}" type="presParOf" srcId="{9A18C63F-5481-4760-A611-A0E52CD04B6D}" destId="{934253F2-5998-41B2-A710-4599E99BE354}" srcOrd="1" destOrd="0" presId="urn:microsoft.com/office/officeart/2005/8/layout/hProcess7"/>
    <dgm:cxn modelId="{00476384-89EA-489C-8F83-756AA6A263A8}" type="presParOf" srcId="{9A18C63F-5481-4760-A611-A0E52CD04B6D}" destId="{C66F8BD5-87CA-4F00-82D6-6D5B71D1E054}" srcOrd="2" destOrd="0" presId="urn:microsoft.com/office/officeart/2005/8/layout/hProcess7"/>
    <dgm:cxn modelId="{EF835554-1E21-45D6-8373-1BAFFA2C4C99}" type="presParOf" srcId="{0823D3FB-D551-4AEF-AC59-4DFE53F2A6D4}" destId="{DD4F71A0-9191-49F5-B0CB-1EC44FE2814E}" srcOrd="3" destOrd="0" presId="urn:microsoft.com/office/officeart/2005/8/layout/hProcess7"/>
    <dgm:cxn modelId="{7BF10109-D670-487D-B6D8-9D6FC494DF35}" type="presParOf" srcId="{0823D3FB-D551-4AEF-AC59-4DFE53F2A6D4}" destId="{003497BB-B98B-4BDD-B21E-91524CC5066A}" srcOrd="4" destOrd="0" presId="urn:microsoft.com/office/officeart/2005/8/layout/hProcess7"/>
    <dgm:cxn modelId="{6FE61AB4-6759-4114-8BC8-D1230E287F9E}" type="presParOf" srcId="{003497BB-B98B-4BDD-B21E-91524CC5066A}" destId="{A35CD4F1-F891-4580-9F21-8171A98B037F}" srcOrd="0" destOrd="0" presId="urn:microsoft.com/office/officeart/2005/8/layout/hProcess7"/>
    <dgm:cxn modelId="{CD0514BD-5F56-40A3-8E04-FAA52D897217}" type="presParOf" srcId="{003497BB-B98B-4BDD-B21E-91524CC5066A}" destId="{E7807448-8FC6-407B-AD0C-45B426792845}" srcOrd="1" destOrd="0" presId="urn:microsoft.com/office/officeart/2005/8/layout/hProcess7"/>
    <dgm:cxn modelId="{39D7332C-D56D-4A9F-8230-A72F1ABE1506}" type="presParOf" srcId="{003497BB-B98B-4BDD-B21E-91524CC5066A}" destId="{EE922406-883C-40DA-AE84-DC9B0193BBB8}" srcOrd="2" destOrd="0" presId="urn:microsoft.com/office/officeart/2005/8/layout/hProcess7"/>
    <dgm:cxn modelId="{5BE09E7C-2359-4597-8A81-2D2F49DD3E2B}" type="presParOf" srcId="{0823D3FB-D551-4AEF-AC59-4DFE53F2A6D4}" destId="{757E8926-14F1-4691-B321-E3B20F94AD38}" srcOrd="5" destOrd="0" presId="urn:microsoft.com/office/officeart/2005/8/layout/hProcess7"/>
    <dgm:cxn modelId="{37D3937E-2188-4A86-8CEF-99C4919DD047}" type="presParOf" srcId="{0823D3FB-D551-4AEF-AC59-4DFE53F2A6D4}" destId="{66EAD1FC-8521-411D-B5EF-2D98A9337641}" srcOrd="6" destOrd="0" presId="urn:microsoft.com/office/officeart/2005/8/layout/hProcess7"/>
    <dgm:cxn modelId="{F95AF880-C6D2-47D6-9147-547FFC746FE2}" type="presParOf" srcId="{66EAD1FC-8521-411D-B5EF-2D98A9337641}" destId="{85382DE7-01B5-4BD3-8406-A8D7F928ADB9}" srcOrd="0" destOrd="0" presId="urn:microsoft.com/office/officeart/2005/8/layout/hProcess7"/>
    <dgm:cxn modelId="{74FCD941-44DF-46D4-A6D4-DB4B2489D82B}" type="presParOf" srcId="{66EAD1FC-8521-411D-B5EF-2D98A9337641}" destId="{EB3160D0-F132-42A0-891B-F73E439925AA}" srcOrd="1" destOrd="0" presId="urn:microsoft.com/office/officeart/2005/8/layout/hProcess7"/>
    <dgm:cxn modelId="{0459FBA1-6CEC-48CB-B134-FE0615DD75FA}" type="presParOf" srcId="{66EAD1FC-8521-411D-B5EF-2D98A9337641}" destId="{C9BE001E-E540-470C-BA2C-64962732B151}" srcOrd="2" destOrd="0" presId="urn:microsoft.com/office/officeart/2005/8/layout/hProcess7"/>
    <dgm:cxn modelId="{F5BA2FF7-6506-4A22-8F6C-C50A212C27DE}" type="presParOf" srcId="{0823D3FB-D551-4AEF-AC59-4DFE53F2A6D4}" destId="{0AE1B1BA-9124-4EC6-B3EE-659A0BD6B93D}" srcOrd="7" destOrd="0" presId="urn:microsoft.com/office/officeart/2005/8/layout/hProcess7"/>
    <dgm:cxn modelId="{F0621176-1223-46A5-8B3A-216FD9323461}" type="presParOf" srcId="{0823D3FB-D551-4AEF-AC59-4DFE53F2A6D4}" destId="{B1713837-D8F3-478A-8711-5C53005665D7}" srcOrd="8" destOrd="0" presId="urn:microsoft.com/office/officeart/2005/8/layout/hProcess7"/>
    <dgm:cxn modelId="{D75B1C26-B53B-4651-935C-41CF623881FC}" type="presParOf" srcId="{B1713837-D8F3-478A-8711-5C53005665D7}" destId="{A714ABCC-7985-47FF-B221-D0FEAB92DDFB}" srcOrd="0" destOrd="0" presId="urn:microsoft.com/office/officeart/2005/8/layout/hProcess7"/>
    <dgm:cxn modelId="{F309F53D-815E-4471-A81B-0E8270704355}" type="presParOf" srcId="{B1713837-D8F3-478A-8711-5C53005665D7}" destId="{97D02391-68C6-42F7-986B-8C0C899A5556}" srcOrd="1" destOrd="0" presId="urn:microsoft.com/office/officeart/2005/8/layout/hProcess7"/>
    <dgm:cxn modelId="{E5070C98-2BE8-46AD-9C8E-F972321AE508}" type="presParOf" srcId="{B1713837-D8F3-478A-8711-5C53005665D7}" destId="{2695E5F0-DAF2-4844-B902-580CA6D1F8C6}" srcOrd="2" destOrd="0" presId="urn:microsoft.com/office/officeart/2005/8/layout/hProcess7"/>
    <dgm:cxn modelId="{EA92C1BA-DC0B-493D-86EE-5C0A68E32CB8}" type="presParOf" srcId="{0823D3FB-D551-4AEF-AC59-4DFE53F2A6D4}" destId="{AA5C03BC-73C9-45DF-AB64-B9B01DC13A0F}" srcOrd="9" destOrd="0" presId="urn:microsoft.com/office/officeart/2005/8/layout/hProcess7"/>
    <dgm:cxn modelId="{4059FB02-6A55-404C-9600-D0B60E1ABCE2}" type="presParOf" srcId="{0823D3FB-D551-4AEF-AC59-4DFE53F2A6D4}" destId="{F56C9230-2CBB-4EA4-816E-4180DD9668BF}" srcOrd="10" destOrd="0" presId="urn:microsoft.com/office/officeart/2005/8/layout/hProcess7"/>
    <dgm:cxn modelId="{2FF08149-19FF-4B9E-9135-9383959F113C}" type="presParOf" srcId="{F56C9230-2CBB-4EA4-816E-4180DD9668BF}" destId="{373B7722-8022-4D04-8A18-7207DC643BE6}" srcOrd="0" destOrd="0" presId="urn:microsoft.com/office/officeart/2005/8/layout/hProcess7"/>
    <dgm:cxn modelId="{17D86BE0-069D-46CC-87BB-E0CF83D29497}" type="presParOf" srcId="{F56C9230-2CBB-4EA4-816E-4180DD9668BF}" destId="{D19BFCEC-4513-4831-8581-1AF34917680E}" srcOrd="1" destOrd="0" presId="urn:microsoft.com/office/officeart/2005/8/layout/hProcess7"/>
    <dgm:cxn modelId="{C6BF4226-7E25-4D53-BBE1-FD29811D7692}" type="presParOf" srcId="{F56C9230-2CBB-4EA4-816E-4180DD9668BF}" destId="{36FE3279-5984-450E-85B2-9B07F4906B5C}" srcOrd="2" destOrd="0" presId="urn:microsoft.com/office/officeart/2005/8/layout/hProcess7"/>
    <dgm:cxn modelId="{7D54458C-4667-424F-A3B0-A1EF9C82D16C}" type="presParOf" srcId="{0823D3FB-D551-4AEF-AC59-4DFE53F2A6D4}" destId="{E1D7352B-79CF-4982-82B7-7FB6B7949FC5}" srcOrd="11" destOrd="0" presId="urn:microsoft.com/office/officeart/2005/8/layout/hProcess7"/>
    <dgm:cxn modelId="{0832E2F7-9986-4F0C-9AB2-B789C8773B43}" type="presParOf" srcId="{0823D3FB-D551-4AEF-AC59-4DFE53F2A6D4}" destId="{DF1F26EF-B0A4-4D2A-90A5-F0418CF9A09D}" srcOrd="12" destOrd="0" presId="urn:microsoft.com/office/officeart/2005/8/layout/hProcess7"/>
    <dgm:cxn modelId="{83265680-CE40-4D78-B862-012300A37B33}" type="presParOf" srcId="{DF1F26EF-B0A4-4D2A-90A5-F0418CF9A09D}" destId="{04D551B0-9442-4AF9-B320-1FF6B523EA5A}" srcOrd="0" destOrd="0" presId="urn:microsoft.com/office/officeart/2005/8/layout/hProcess7"/>
    <dgm:cxn modelId="{731D68D8-732E-413F-848E-7E129E6755A0}" type="presParOf" srcId="{DF1F26EF-B0A4-4D2A-90A5-F0418CF9A09D}" destId="{F997D94A-CAC9-4A6B-B538-F13C02D8D52D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0B6E92-7FF4-41FC-BE1D-42E585A39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3ACE3E87-44E1-4F76-96B1-4047FA9FDD8E}">
      <dgm:prSet phldrT="[Text]" phldr="0" custT="1"/>
      <dgm:spPr/>
      <dgm:t>
        <a:bodyPr/>
        <a:lstStyle/>
        <a:p>
          <a:r>
            <a:rPr lang="sv-SE" sz="3200" dirty="0"/>
            <a:t>Mentorskap och hållbarhetskompetens</a:t>
          </a:r>
        </a:p>
      </dgm:t>
    </dgm:pt>
    <dgm:pt modelId="{ADF7511F-9D85-403B-8AFE-DD6CB3E774AE}" type="parTrans" cxnId="{910D1A89-A161-4652-8218-04C983C0CA14}">
      <dgm:prSet/>
      <dgm:spPr/>
      <dgm:t>
        <a:bodyPr/>
        <a:lstStyle/>
        <a:p>
          <a:endParaRPr lang="sv-SE"/>
        </a:p>
      </dgm:t>
    </dgm:pt>
    <dgm:pt modelId="{67843E3F-DD0E-4A42-B86E-777C12AD0BAC}" type="sibTrans" cxnId="{910D1A89-A161-4652-8218-04C983C0CA14}">
      <dgm:prSet/>
      <dgm:spPr/>
      <dgm:t>
        <a:bodyPr/>
        <a:lstStyle/>
        <a:p>
          <a:endParaRPr lang="sv-SE"/>
        </a:p>
      </dgm:t>
    </dgm:pt>
    <dgm:pt modelId="{693AFE93-DFF1-4359-8E65-29A28A9DAE89}" type="pres">
      <dgm:prSet presAssocID="{890B6E92-7FF4-41FC-BE1D-42E585A398A8}" presName="linear" presStyleCnt="0">
        <dgm:presLayoutVars>
          <dgm:animLvl val="lvl"/>
          <dgm:resizeHandles val="exact"/>
        </dgm:presLayoutVars>
      </dgm:prSet>
      <dgm:spPr/>
    </dgm:pt>
    <dgm:pt modelId="{CF1761F8-68B0-48BF-8C08-F61249B1530C}" type="pres">
      <dgm:prSet presAssocID="{3ACE3E87-44E1-4F76-96B1-4047FA9FDD8E}" presName="parentText" presStyleLbl="node1" presStyleIdx="0" presStyleCnt="1" custScaleY="45319" custLinFactY="100000" custLinFactNeighborX="912" custLinFactNeighborY="126425">
        <dgm:presLayoutVars>
          <dgm:chMax val="0"/>
          <dgm:bulletEnabled val="1"/>
        </dgm:presLayoutVars>
      </dgm:prSet>
      <dgm:spPr/>
    </dgm:pt>
  </dgm:ptLst>
  <dgm:cxnLst>
    <dgm:cxn modelId="{910D1A89-A161-4652-8218-04C983C0CA14}" srcId="{890B6E92-7FF4-41FC-BE1D-42E585A398A8}" destId="{3ACE3E87-44E1-4F76-96B1-4047FA9FDD8E}" srcOrd="0" destOrd="0" parTransId="{ADF7511F-9D85-403B-8AFE-DD6CB3E774AE}" sibTransId="{67843E3F-DD0E-4A42-B86E-777C12AD0BAC}"/>
    <dgm:cxn modelId="{DD399DB7-26C1-473F-9392-27D837CA5DA8}" type="presOf" srcId="{3ACE3E87-44E1-4F76-96B1-4047FA9FDD8E}" destId="{CF1761F8-68B0-48BF-8C08-F61249B1530C}" srcOrd="0" destOrd="0" presId="urn:microsoft.com/office/officeart/2005/8/layout/vList2"/>
    <dgm:cxn modelId="{708E59CA-372B-47CA-9150-729002727B10}" type="presOf" srcId="{890B6E92-7FF4-41FC-BE1D-42E585A398A8}" destId="{693AFE93-DFF1-4359-8E65-29A28A9DAE89}" srcOrd="0" destOrd="0" presId="urn:microsoft.com/office/officeart/2005/8/layout/vList2"/>
    <dgm:cxn modelId="{1EDF4162-6A10-4E69-A8BE-6ACFAFD3E268}" type="presParOf" srcId="{693AFE93-DFF1-4359-8E65-29A28A9DAE89}" destId="{CF1761F8-68B0-48BF-8C08-F61249B153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49ECF-51C1-446A-9299-FB3FFB065DDA}">
      <dsp:nvSpPr>
        <dsp:cNvPr id="0" name=""/>
        <dsp:cNvSpPr/>
      </dsp:nvSpPr>
      <dsp:spPr>
        <a:xfrm>
          <a:off x="5143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Aktiviteter</a:t>
          </a:r>
        </a:p>
      </dsp:txBody>
      <dsp:txXfrm>
        <a:off x="44663" y="192745"/>
        <a:ext cx="2169812" cy="1270271"/>
      </dsp:txXfrm>
    </dsp:sp>
    <dsp:sp modelId="{5AB00A12-EF0D-43DA-BF86-68B707973914}">
      <dsp:nvSpPr>
        <dsp:cNvPr id="0" name=""/>
        <dsp:cNvSpPr/>
      </dsp:nvSpPr>
      <dsp:spPr>
        <a:xfrm>
          <a:off x="2478881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2478881" y="660566"/>
        <a:ext cx="333729" cy="334629"/>
      </dsp:txXfrm>
    </dsp:sp>
    <dsp:sp modelId="{EDB1CAB0-C9AE-43D0-8DA6-FF4B5B5ACA68}">
      <dsp:nvSpPr>
        <dsp:cNvPr id="0" name=""/>
        <dsp:cNvSpPr/>
      </dsp:nvSpPr>
      <dsp:spPr>
        <a:xfrm>
          <a:off x="3153536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Resultat</a:t>
          </a:r>
        </a:p>
      </dsp:txBody>
      <dsp:txXfrm>
        <a:off x="3193056" y="192745"/>
        <a:ext cx="2169812" cy="1270271"/>
      </dsp:txXfrm>
    </dsp:sp>
    <dsp:sp modelId="{569B7E6E-C798-44AD-9607-E629DB40BEEB}">
      <dsp:nvSpPr>
        <dsp:cNvPr id="0" name=""/>
        <dsp:cNvSpPr/>
      </dsp:nvSpPr>
      <dsp:spPr>
        <a:xfrm>
          <a:off x="5627274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5627274" y="660566"/>
        <a:ext cx="333729" cy="334629"/>
      </dsp:txXfrm>
    </dsp:sp>
    <dsp:sp modelId="{61E1A8F5-FA19-4499-A9F1-7EEEDAA6E997}">
      <dsp:nvSpPr>
        <dsp:cNvPr id="0" name=""/>
        <dsp:cNvSpPr/>
      </dsp:nvSpPr>
      <dsp:spPr>
        <a:xfrm>
          <a:off x="6301930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Projektmål</a:t>
          </a:r>
        </a:p>
      </dsp:txBody>
      <dsp:txXfrm>
        <a:off x="6341450" y="192745"/>
        <a:ext cx="2169812" cy="1270271"/>
      </dsp:txXfrm>
    </dsp:sp>
    <dsp:sp modelId="{34BCD3CB-D112-455F-93B6-DBD12ECD40CF}">
      <dsp:nvSpPr>
        <dsp:cNvPr id="0" name=""/>
        <dsp:cNvSpPr/>
      </dsp:nvSpPr>
      <dsp:spPr>
        <a:xfrm>
          <a:off x="8775668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8775668" y="660566"/>
        <a:ext cx="333729" cy="334629"/>
      </dsp:txXfrm>
    </dsp:sp>
    <dsp:sp modelId="{DC5DDCDD-7878-462D-B3D2-7DB06AEA09C3}">
      <dsp:nvSpPr>
        <dsp:cNvPr id="0" name=""/>
        <dsp:cNvSpPr/>
      </dsp:nvSpPr>
      <dsp:spPr>
        <a:xfrm>
          <a:off x="9450324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Effekter</a:t>
          </a:r>
        </a:p>
      </dsp:txBody>
      <dsp:txXfrm>
        <a:off x="9489844" y="192745"/>
        <a:ext cx="2169812" cy="127027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49ECF-51C1-446A-9299-FB3FFB065DDA}">
      <dsp:nvSpPr>
        <dsp:cNvPr id="0" name=""/>
        <dsp:cNvSpPr/>
      </dsp:nvSpPr>
      <dsp:spPr>
        <a:xfrm>
          <a:off x="5143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Aktiviteter</a:t>
          </a:r>
        </a:p>
      </dsp:txBody>
      <dsp:txXfrm>
        <a:off x="44663" y="192745"/>
        <a:ext cx="2169812" cy="1270271"/>
      </dsp:txXfrm>
    </dsp:sp>
    <dsp:sp modelId="{5AB00A12-EF0D-43DA-BF86-68B707973914}">
      <dsp:nvSpPr>
        <dsp:cNvPr id="0" name=""/>
        <dsp:cNvSpPr/>
      </dsp:nvSpPr>
      <dsp:spPr>
        <a:xfrm>
          <a:off x="2478881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2478881" y="660566"/>
        <a:ext cx="333729" cy="334629"/>
      </dsp:txXfrm>
    </dsp:sp>
    <dsp:sp modelId="{EDB1CAB0-C9AE-43D0-8DA6-FF4B5B5ACA68}">
      <dsp:nvSpPr>
        <dsp:cNvPr id="0" name=""/>
        <dsp:cNvSpPr/>
      </dsp:nvSpPr>
      <dsp:spPr>
        <a:xfrm>
          <a:off x="3153536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Resultat</a:t>
          </a:r>
        </a:p>
      </dsp:txBody>
      <dsp:txXfrm>
        <a:off x="3193056" y="192745"/>
        <a:ext cx="2169812" cy="1270271"/>
      </dsp:txXfrm>
    </dsp:sp>
    <dsp:sp modelId="{569B7E6E-C798-44AD-9607-E629DB40BEEB}">
      <dsp:nvSpPr>
        <dsp:cNvPr id="0" name=""/>
        <dsp:cNvSpPr/>
      </dsp:nvSpPr>
      <dsp:spPr>
        <a:xfrm>
          <a:off x="5627274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5627274" y="660566"/>
        <a:ext cx="333729" cy="334629"/>
      </dsp:txXfrm>
    </dsp:sp>
    <dsp:sp modelId="{61E1A8F5-FA19-4499-A9F1-7EEEDAA6E997}">
      <dsp:nvSpPr>
        <dsp:cNvPr id="0" name=""/>
        <dsp:cNvSpPr/>
      </dsp:nvSpPr>
      <dsp:spPr>
        <a:xfrm>
          <a:off x="6301930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Projektmål</a:t>
          </a:r>
        </a:p>
      </dsp:txBody>
      <dsp:txXfrm>
        <a:off x="6341450" y="192745"/>
        <a:ext cx="2169812" cy="1270271"/>
      </dsp:txXfrm>
    </dsp:sp>
    <dsp:sp modelId="{34BCD3CB-D112-455F-93B6-DBD12ECD40CF}">
      <dsp:nvSpPr>
        <dsp:cNvPr id="0" name=""/>
        <dsp:cNvSpPr/>
      </dsp:nvSpPr>
      <dsp:spPr>
        <a:xfrm>
          <a:off x="8775668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8775668" y="660566"/>
        <a:ext cx="333729" cy="334629"/>
      </dsp:txXfrm>
    </dsp:sp>
    <dsp:sp modelId="{DC5DDCDD-7878-462D-B3D2-7DB06AEA09C3}">
      <dsp:nvSpPr>
        <dsp:cNvPr id="0" name=""/>
        <dsp:cNvSpPr/>
      </dsp:nvSpPr>
      <dsp:spPr>
        <a:xfrm>
          <a:off x="9450324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Effekter</a:t>
          </a:r>
        </a:p>
      </dsp:txBody>
      <dsp:txXfrm>
        <a:off x="9489844" y="192745"/>
        <a:ext cx="2169812" cy="12702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74106-0FDB-4D4B-95C7-446912AB10A3}">
      <dsp:nvSpPr>
        <dsp:cNvPr id="0" name=""/>
        <dsp:cNvSpPr/>
      </dsp:nvSpPr>
      <dsp:spPr>
        <a:xfrm>
          <a:off x="4785" y="991325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Effektivt hållbart projekt</a:t>
          </a:r>
        </a:p>
      </dsp:txBody>
      <dsp:txXfrm rot="16200000">
        <a:off x="-1123627" y="2119737"/>
        <a:ext cx="2832546" cy="575720"/>
      </dsp:txXfrm>
    </dsp:sp>
    <dsp:sp modelId="{B3F2AEFF-7B73-4404-A40B-8F04BBC625CC}">
      <dsp:nvSpPr>
        <dsp:cNvPr id="0" name=""/>
        <dsp:cNvSpPr/>
      </dsp:nvSpPr>
      <dsp:spPr>
        <a:xfrm>
          <a:off x="580506" y="991325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500" kern="1200" dirty="0"/>
        </a:p>
      </dsp:txBody>
      <dsp:txXfrm>
        <a:off x="580506" y="991325"/>
        <a:ext cx="2144559" cy="3454324"/>
      </dsp:txXfrm>
    </dsp:sp>
    <dsp:sp modelId="{A35CD4F1-F891-4580-9F21-8171A98B037F}">
      <dsp:nvSpPr>
        <dsp:cNvPr id="0" name=""/>
        <dsp:cNvSpPr/>
      </dsp:nvSpPr>
      <dsp:spPr>
        <a:xfrm>
          <a:off x="298414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Delmål</a:t>
          </a:r>
        </a:p>
      </dsp:txBody>
      <dsp:txXfrm rot="16200000">
        <a:off x="1855727" y="2110583"/>
        <a:ext cx="2832546" cy="575720"/>
      </dsp:txXfrm>
    </dsp:sp>
    <dsp:sp modelId="{934253F2-5998-41B2-A710-4599E99BE354}">
      <dsp:nvSpPr>
        <dsp:cNvPr id="0" name=""/>
        <dsp:cNvSpPr/>
      </dsp:nvSpPr>
      <dsp:spPr>
        <a:xfrm rot="5400000">
          <a:off x="274472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22406-883C-40DA-AE84-DC9B0193BBB8}">
      <dsp:nvSpPr>
        <dsp:cNvPr id="0" name=""/>
        <dsp:cNvSpPr/>
      </dsp:nvSpPr>
      <dsp:spPr>
        <a:xfrm>
          <a:off x="3559861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50" kern="1200" dirty="0"/>
            <a:t>Primär och sekundär målgrupp* </a:t>
          </a:r>
          <a:br>
            <a:rPr lang="sv-SE" sz="1050" kern="1200" dirty="0"/>
          </a:br>
          <a:br>
            <a:rPr lang="sv-SE" sz="1050" kern="1200" dirty="0"/>
          </a:br>
          <a:r>
            <a:rPr lang="sv-SE" sz="1050" kern="1200" dirty="0"/>
            <a:t>-har fått en insikt  om (och möjligheter till delaktighet) nya hållbara lösningar och dess betydelse.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50" kern="1200" dirty="0"/>
            <a:t>- har fått insikt om (och möjlighet att själva utveckla) Malå som plats med hållbara livsmiljöer att bo leva och verka i.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50" kern="1200" dirty="0"/>
            <a:t>- har fått insikt om (och möjlighet att själva utveckla lösning för) hållbar tvärsektoriell </a:t>
          </a:r>
          <a:r>
            <a:rPr lang="sv-SE" sz="1050" kern="1200" dirty="0" err="1"/>
            <a:t>platsbaserad</a:t>
          </a:r>
          <a:r>
            <a:rPr lang="sv-SE" sz="1050" kern="1200" dirty="0"/>
            <a:t> näringslivsutveckling.</a:t>
          </a:r>
          <a:br>
            <a:rPr lang="sv-SE" sz="1000" kern="1200" dirty="0"/>
          </a:br>
          <a:endParaRPr lang="sv-SE" sz="10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dirty="0"/>
            <a:t>* Små och medelstora företag samt idéburna organisationer, akademi och forskningsaktörer, offentliga organisationer</a:t>
          </a:r>
          <a:br>
            <a:rPr lang="sv-SE" sz="1800" kern="1200" dirty="0"/>
          </a:br>
          <a:endParaRPr lang="sv-SE" sz="1800" kern="1200" dirty="0"/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sv-SE" sz="1800" kern="1200" dirty="0"/>
          </a:br>
          <a:endParaRPr lang="sv-SE" sz="1800" kern="1200" dirty="0"/>
        </a:p>
      </dsp:txBody>
      <dsp:txXfrm>
        <a:off x="3559861" y="982171"/>
        <a:ext cx="2144559" cy="3454324"/>
      </dsp:txXfrm>
    </dsp:sp>
    <dsp:sp modelId="{A714ABCC-7985-47FF-B221-D0FEAB92DDFB}">
      <dsp:nvSpPr>
        <dsp:cNvPr id="0" name=""/>
        <dsp:cNvSpPr/>
      </dsp:nvSpPr>
      <dsp:spPr>
        <a:xfrm>
          <a:off x="5963495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100" kern="1200" dirty="0"/>
        </a:p>
      </dsp:txBody>
      <dsp:txXfrm rot="16200000">
        <a:off x="4835082" y="2110583"/>
        <a:ext cx="2832546" cy="575720"/>
      </dsp:txXfrm>
    </dsp:sp>
    <dsp:sp modelId="{EB3160D0-F132-42A0-891B-F73E439925AA}">
      <dsp:nvSpPr>
        <dsp:cNvPr id="0" name=""/>
        <dsp:cNvSpPr/>
      </dsp:nvSpPr>
      <dsp:spPr>
        <a:xfrm rot="5400000">
          <a:off x="5724079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5E5F0-DAF2-4844-B902-580CA6D1F8C6}">
      <dsp:nvSpPr>
        <dsp:cNvPr id="0" name=""/>
        <dsp:cNvSpPr/>
      </dsp:nvSpPr>
      <dsp:spPr>
        <a:xfrm>
          <a:off x="6539216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1435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Etablera </a:t>
          </a:r>
          <a:r>
            <a:rPr lang="en-US" sz="1500" kern="1200" dirty="0" err="1"/>
            <a:t>ett</a:t>
          </a:r>
          <a:r>
            <a:rPr lang="en-US" sz="1500" kern="1200" dirty="0"/>
            <a:t> </a:t>
          </a:r>
          <a:r>
            <a:rPr lang="en-US" sz="1500" b="1" kern="1200" dirty="0" err="1"/>
            <a:t>arbetssätt</a:t>
          </a:r>
          <a:r>
            <a:rPr lang="en-US" sz="1500" kern="1200" dirty="0"/>
            <a:t> </a:t>
          </a:r>
          <a:r>
            <a:rPr lang="en-US" sz="1500" b="1" kern="1200" dirty="0" err="1"/>
            <a:t>tillika</a:t>
          </a:r>
          <a:r>
            <a:rPr lang="en-US" sz="1500" b="1" kern="1200" dirty="0"/>
            <a:t> </a:t>
          </a:r>
          <a:r>
            <a:rPr lang="en-US" sz="1500" b="1" kern="1200" dirty="0" err="1"/>
            <a:t>modell</a:t>
          </a:r>
          <a:r>
            <a:rPr lang="en-US" sz="1500" b="1" kern="1200" dirty="0"/>
            <a:t> </a:t>
          </a:r>
          <a:r>
            <a:rPr lang="en-US" sz="1500" kern="1200" dirty="0"/>
            <a:t>för </a:t>
          </a:r>
          <a:r>
            <a:rPr lang="en-US" sz="1500" kern="1200" dirty="0" err="1"/>
            <a:t>lokalt</a:t>
          </a:r>
          <a:r>
            <a:rPr lang="en-US" sz="1500" kern="1200" dirty="0"/>
            <a:t> </a:t>
          </a:r>
          <a:r>
            <a:rPr lang="en-US" sz="1500" kern="1200" dirty="0" err="1"/>
            <a:t>utvecklingsarbete</a:t>
          </a:r>
          <a:r>
            <a:rPr lang="en-US" sz="1500" kern="1200" dirty="0"/>
            <a:t> </a:t>
          </a:r>
          <a:r>
            <a:rPr lang="en-US" sz="1500" kern="1200" dirty="0" err="1"/>
            <a:t>som</a:t>
          </a:r>
          <a:r>
            <a:rPr lang="en-US" sz="1500" kern="1200" dirty="0"/>
            <a:t> </a:t>
          </a:r>
          <a:r>
            <a:rPr lang="en-US" sz="1500" kern="1200" dirty="0" err="1"/>
            <a:t>möjliggör</a:t>
          </a:r>
          <a:r>
            <a:rPr lang="en-US" sz="1500" kern="1200" dirty="0"/>
            <a:t> </a:t>
          </a:r>
          <a:r>
            <a:rPr lang="en-US" sz="1500" kern="1200" dirty="0" err="1"/>
            <a:t>en</a:t>
          </a:r>
          <a:r>
            <a:rPr lang="en-US" sz="1500" kern="1200" dirty="0"/>
            <a:t> </a:t>
          </a:r>
          <a:r>
            <a:rPr lang="en-US" sz="1500" kern="1200" dirty="0" err="1"/>
            <a:t>hållbar</a:t>
          </a:r>
          <a:r>
            <a:rPr lang="en-US" sz="1500" kern="1200" dirty="0"/>
            <a:t> </a:t>
          </a:r>
          <a:r>
            <a:rPr lang="en-US" sz="1500" kern="1200" dirty="0" err="1"/>
            <a:t>samhällsutveckling</a:t>
          </a:r>
          <a:r>
            <a:rPr lang="en-US" sz="1500" kern="1200" dirty="0"/>
            <a:t>, </a:t>
          </a:r>
          <a:r>
            <a:rPr lang="en-US" sz="1500" kern="1200" dirty="0" err="1"/>
            <a:t>tillväxt</a:t>
          </a:r>
          <a:r>
            <a:rPr lang="en-US" sz="1500" kern="1200" dirty="0"/>
            <a:t> </a:t>
          </a:r>
          <a:r>
            <a:rPr lang="en-US" sz="1500" kern="1200" dirty="0" err="1"/>
            <a:t>i</a:t>
          </a:r>
          <a:r>
            <a:rPr lang="en-US" sz="1500" kern="1200" dirty="0"/>
            <a:t> </a:t>
          </a:r>
          <a:r>
            <a:rPr lang="en-US" sz="1500" kern="1200" dirty="0" err="1"/>
            <a:t>små</a:t>
          </a:r>
          <a:r>
            <a:rPr lang="en-US" sz="1500" kern="1200" dirty="0"/>
            <a:t> och </a:t>
          </a:r>
          <a:r>
            <a:rPr lang="en-US" sz="1500" kern="1200" dirty="0" err="1"/>
            <a:t>medelstora</a:t>
          </a:r>
          <a:r>
            <a:rPr lang="en-US" sz="1500" kern="1200" dirty="0"/>
            <a:t> </a:t>
          </a:r>
          <a:r>
            <a:rPr lang="en-US" sz="1500" kern="1200" dirty="0" err="1"/>
            <a:t>företag</a:t>
          </a:r>
          <a:r>
            <a:rPr lang="en-US" sz="1500" kern="1200" dirty="0"/>
            <a:t> och </a:t>
          </a:r>
          <a:r>
            <a:rPr lang="en-US" sz="1500" kern="1200" dirty="0" err="1"/>
            <a:t>framtagning</a:t>
          </a:r>
          <a:r>
            <a:rPr lang="en-US" sz="1500" kern="1200" dirty="0"/>
            <a:t> av </a:t>
          </a:r>
          <a:r>
            <a:rPr lang="en-US" sz="1500" kern="1200" dirty="0" err="1"/>
            <a:t>innovativa</a:t>
          </a:r>
          <a:r>
            <a:rPr lang="en-US" sz="1500" kern="1200" dirty="0"/>
            <a:t> och robusta </a:t>
          </a:r>
          <a:r>
            <a:rPr lang="en-US" sz="1500" kern="1200" dirty="0" err="1"/>
            <a:t>lösningar</a:t>
          </a:r>
          <a:r>
            <a:rPr lang="en-US" sz="1500" kern="1200" dirty="0"/>
            <a:t> för </a:t>
          </a:r>
          <a:r>
            <a:rPr lang="en-US" sz="1500" kern="1200" dirty="0" err="1"/>
            <a:t>att</a:t>
          </a:r>
          <a:r>
            <a:rPr lang="en-US" sz="1500" kern="1200" dirty="0"/>
            <a:t> </a:t>
          </a:r>
          <a:r>
            <a:rPr lang="en-US" sz="1500" kern="1200" dirty="0" err="1"/>
            <a:t>tillsammans</a:t>
          </a:r>
          <a:r>
            <a:rPr lang="en-US" sz="1500" kern="1200" dirty="0"/>
            <a:t> </a:t>
          </a:r>
          <a:r>
            <a:rPr lang="en-US" sz="1500" kern="1200" dirty="0" err="1"/>
            <a:t>anpassa</a:t>
          </a:r>
          <a:r>
            <a:rPr lang="en-US" sz="1500" kern="1200" dirty="0"/>
            <a:t> </a:t>
          </a:r>
          <a:r>
            <a:rPr lang="en-US" sz="1500" kern="1200" dirty="0" err="1"/>
            <a:t>oss</a:t>
          </a:r>
          <a:r>
            <a:rPr lang="en-US" sz="1500" kern="1200" dirty="0"/>
            <a:t> till </a:t>
          </a:r>
          <a:r>
            <a:rPr lang="en-US" sz="1500" kern="1200" dirty="0" err="1"/>
            <a:t>nya</a:t>
          </a:r>
          <a:r>
            <a:rPr lang="en-US" sz="1500" kern="1200" dirty="0"/>
            <a:t> </a:t>
          </a:r>
          <a:r>
            <a:rPr lang="en-US" sz="1500" kern="1200" dirty="0" err="1"/>
            <a:t>marknadsförhållanden</a:t>
          </a:r>
          <a:r>
            <a:rPr lang="en-US" sz="1500" kern="1200" dirty="0"/>
            <a:t>.</a:t>
          </a:r>
          <a:br>
            <a:rPr lang="en-US" sz="1500" kern="1200" dirty="0"/>
          </a:br>
          <a:endParaRPr lang="sv-SE" sz="1500" kern="1200" dirty="0"/>
        </a:p>
      </dsp:txBody>
      <dsp:txXfrm>
        <a:off x="6539216" y="982171"/>
        <a:ext cx="2144559" cy="3454324"/>
      </dsp:txXfrm>
    </dsp:sp>
    <dsp:sp modelId="{04D551B0-9442-4AF9-B320-1FF6B523EA5A}">
      <dsp:nvSpPr>
        <dsp:cNvPr id="0" name=""/>
        <dsp:cNvSpPr/>
      </dsp:nvSpPr>
      <dsp:spPr>
        <a:xfrm>
          <a:off x="894285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100" kern="1200"/>
        </a:p>
      </dsp:txBody>
      <dsp:txXfrm rot="16200000">
        <a:off x="7814437" y="2110583"/>
        <a:ext cx="2832546" cy="575720"/>
      </dsp:txXfrm>
    </dsp:sp>
    <dsp:sp modelId="{D19BFCEC-4513-4831-8581-1AF34917680E}">
      <dsp:nvSpPr>
        <dsp:cNvPr id="0" name=""/>
        <dsp:cNvSpPr/>
      </dsp:nvSpPr>
      <dsp:spPr>
        <a:xfrm rot="5400000">
          <a:off x="870343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761F8-68B0-48BF-8C08-F61249B1530C}">
      <dsp:nvSpPr>
        <dsp:cNvPr id="0" name=""/>
        <dsp:cNvSpPr/>
      </dsp:nvSpPr>
      <dsp:spPr>
        <a:xfrm>
          <a:off x="0" y="141789"/>
          <a:ext cx="11832336" cy="542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Mentorskap och hållbarhetskompetens</a:t>
          </a:r>
        </a:p>
      </dsp:txBody>
      <dsp:txXfrm>
        <a:off x="26505" y="168294"/>
        <a:ext cx="11779326" cy="48994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18C8A-E14F-41EE-AD41-7B6ED26801DA}">
      <dsp:nvSpPr>
        <dsp:cNvPr id="0" name=""/>
        <dsp:cNvSpPr/>
      </dsp:nvSpPr>
      <dsp:spPr>
        <a:xfrm>
          <a:off x="4689078" y="1965490"/>
          <a:ext cx="687585" cy="32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96"/>
              </a:lnTo>
              <a:lnTo>
                <a:pt x="687585" y="222996"/>
              </a:lnTo>
              <a:lnTo>
                <a:pt x="687585" y="3272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B2E04-62BE-4A43-9B56-A155B0ABEEDC}">
      <dsp:nvSpPr>
        <dsp:cNvPr id="0" name=""/>
        <dsp:cNvSpPr/>
      </dsp:nvSpPr>
      <dsp:spPr>
        <a:xfrm>
          <a:off x="4001492" y="3007183"/>
          <a:ext cx="3437929" cy="32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96"/>
              </a:lnTo>
              <a:lnTo>
                <a:pt x="3437929" y="222996"/>
              </a:lnTo>
              <a:lnTo>
                <a:pt x="3437929" y="3272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9C9F8-405F-41BE-BCC3-030398A3B375}">
      <dsp:nvSpPr>
        <dsp:cNvPr id="0" name=""/>
        <dsp:cNvSpPr/>
      </dsp:nvSpPr>
      <dsp:spPr>
        <a:xfrm>
          <a:off x="4001492" y="3007183"/>
          <a:ext cx="2062757" cy="32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96"/>
              </a:lnTo>
              <a:lnTo>
                <a:pt x="2062757" y="222996"/>
              </a:lnTo>
              <a:lnTo>
                <a:pt x="2062757" y="3272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D4B5F-AE3B-4186-9618-36373AC515FB}">
      <dsp:nvSpPr>
        <dsp:cNvPr id="0" name=""/>
        <dsp:cNvSpPr/>
      </dsp:nvSpPr>
      <dsp:spPr>
        <a:xfrm>
          <a:off x="4001492" y="3007183"/>
          <a:ext cx="687585" cy="32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96"/>
              </a:lnTo>
              <a:lnTo>
                <a:pt x="687585" y="222996"/>
              </a:lnTo>
              <a:lnTo>
                <a:pt x="687585" y="3272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406CA-0239-498F-BEA5-6668D1F4231B}">
      <dsp:nvSpPr>
        <dsp:cNvPr id="0" name=""/>
        <dsp:cNvSpPr/>
      </dsp:nvSpPr>
      <dsp:spPr>
        <a:xfrm>
          <a:off x="3313906" y="3007183"/>
          <a:ext cx="687585" cy="327228"/>
        </a:xfrm>
        <a:custGeom>
          <a:avLst/>
          <a:gdLst/>
          <a:ahLst/>
          <a:cxnLst/>
          <a:rect l="0" t="0" r="0" b="0"/>
          <a:pathLst>
            <a:path>
              <a:moveTo>
                <a:pt x="687585" y="0"/>
              </a:moveTo>
              <a:lnTo>
                <a:pt x="687585" y="222996"/>
              </a:lnTo>
              <a:lnTo>
                <a:pt x="0" y="222996"/>
              </a:lnTo>
              <a:lnTo>
                <a:pt x="0" y="3272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F1367-2751-4DB4-AC57-DB19F5C84709}">
      <dsp:nvSpPr>
        <dsp:cNvPr id="0" name=""/>
        <dsp:cNvSpPr/>
      </dsp:nvSpPr>
      <dsp:spPr>
        <a:xfrm>
          <a:off x="1938734" y="3007183"/>
          <a:ext cx="2062757" cy="327228"/>
        </a:xfrm>
        <a:custGeom>
          <a:avLst/>
          <a:gdLst/>
          <a:ahLst/>
          <a:cxnLst/>
          <a:rect l="0" t="0" r="0" b="0"/>
          <a:pathLst>
            <a:path>
              <a:moveTo>
                <a:pt x="2062757" y="0"/>
              </a:moveTo>
              <a:lnTo>
                <a:pt x="2062757" y="222996"/>
              </a:lnTo>
              <a:lnTo>
                <a:pt x="0" y="222996"/>
              </a:lnTo>
              <a:lnTo>
                <a:pt x="0" y="3272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C9C9FC-25B3-416F-8638-3B79D9120CFB}">
      <dsp:nvSpPr>
        <dsp:cNvPr id="0" name=""/>
        <dsp:cNvSpPr/>
      </dsp:nvSpPr>
      <dsp:spPr>
        <a:xfrm>
          <a:off x="563562" y="3007183"/>
          <a:ext cx="3437929" cy="327228"/>
        </a:xfrm>
        <a:custGeom>
          <a:avLst/>
          <a:gdLst/>
          <a:ahLst/>
          <a:cxnLst/>
          <a:rect l="0" t="0" r="0" b="0"/>
          <a:pathLst>
            <a:path>
              <a:moveTo>
                <a:pt x="3437929" y="0"/>
              </a:moveTo>
              <a:lnTo>
                <a:pt x="3437929" y="222996"/>
              </a:lnTo>
              <a:lnTo>
                <a:pt x="0" y="222996"/>
              </a:lnTo>
              <a:lnTo>
                <a:pt x="0" y="32722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8051F-E6D5-4D68-BA42-950C566CC622}">
      <dsp:nvSpPr>
        <dsp:cNvPr id="0" name=""/>
        <dsp:cNvSpPr/>
      </dsp:nvSpPr>
      <dsp:spPr>
        <a:xfrm>
          <a:off x="4001492" y="1965490"/>
          <a:ext cx="687585" cy="327228"/>
        </a:xfrm>
        <a:custGeom>
          <a:avLst/>
          <a:gdLst/>
          <a:ahLst/>
          <a:cxnLst/>
          <a:rect l="0" t="0" r="0" b="0"/>
          <a:pathLst>
            <a:path>
              <a:moveTo>
                <a:pt x="687585" y="0"/>
              </a:moveTo>
              <a:lnTo>
                <a:pt x="687585" y="222996"/>
              </a:lnTo>
              <a:lnTo>
                <a:pt x="0" y="222996"/>
              </a:lnTo>
              <a:lnTo>
                <a:pt x="0" y="32722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16E30-72E5-4026-8262-95670F0BB262}">
      <dsp:nvSpPr>
        <dsp:cNvPr id="0" name=""/>
        <dsp:cNvSpPr/>
      </dsp:nvSpPr>
      <dsp:spPr>
        <a:xfrm>
          <a:off x="4126507" y="1251026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FBFD8-FEE8-4051-AD0F-5EE6A1942292}">
      <dsp:nvSpPr>
        <dsp:cNvPr id="0" name=""/>
        <dsp:cNvSpPr/>
      </dsp:nvSpPr>
      <dsp:spPr>
        <a:xfrm>
          <a:off x="4251523" y="1369791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Styrgrupp</a:t>
          </a:r>
        </a:p>
      </dsp:txBody>
      <dsp:txXfrm>
        <a:off x="4272449" y="1390717"/>
        <a:ext cx="1083288" cy="672612"/>
      </dsp:txXfrm>
    </dsp:sp>
    <dsp:sp modelId="{B4687D7E-0DF7-492F-855E-115796902D49}">
      <dsp:nvSpPr>
        <dsp:cNvPr id="0" name=""/>
        <dsp:cNvSpPr/>
      </dsp:nvSpPr>
      <dsp:spPr>
        <a:xfrm>
          <a:off x="3438921" y="2292718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81F15-22C5-4859-9B37-EC870C20EF04}">
      <dsp:nvSpPr>
        <dsp:cNvPr id="0" name=""/>
        <dsp:cNvSpPr/>
      </dsp:nvSpPr>
      <dsp:spPr>
        <a:xfrm>
          <a:off x="3563937" y="2411483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Projektledare</a:t>
          </a:r>
        </a:p>
      </dsp:txBody>
      <dsp:txXfrm>
        <a:off x="3584863" y="2432409"/>
        <a:ext cx="1083288" cy="672612"/>
      </dsp:txXfrm>
    </dsp:sp>
    <dsp:sp modelId="{3335F489-A2EE-479A-A863-000D9863268C}">
      <dsp:nvSpPr>
        <dsp:cNvPr id="0" name=""/>
        <dsp:cNvSpPr/>
      </dsp:nvSpPr>
      <dsp:spPr>
        <a:xfrm>
          <a:off x="992" y="3334411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D6D9F-0788-419B-835A-AC11BA260E1B}">
      <dsp:nvSpPr>
        <dsp:cNvPr id="0" name=""/>
        <dsp:cNvSpPr/>
      </dsp:nvSpPr>
      <dsp:spPr>
        <a:xfrm>
          <a:off x="126007" y="3453176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Arbetsgrupp</a:t>
          </a:r>
        </a:p>
      </dsp:txBody>
      <dsp:txXfrm>
        <a:off x="146933" y="3474102"/>
        <a:ext cx="1083288" cy="672612"/>
      </dsp:txXfrm>
    </dsp:sp>
    <dsp:sp modelId="{8022CB3B-EF80-4F92-B418-510E0D3C1CB2}">
      <dsp:nvSpPr>
        <dsp:cNvPr id="0" name=""/>
        <dsp:cNvSpPr/>
      </dsp:nvSpPr>
      <dsp:spPr>
        <a:xfrm>
          <a:off x="1376164" y="3334411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AB6C1-A4D7-4A9D-BE19-6BCBC5C41D85}">
      <dsp:nvSpPr>
        <dsp:cNvPr id="0" name=""/>
        <dsp:cNvSpPr/>
      </dsp:nvSpPr>
      <dsp:spPr>
        <a:xfrm>
          <a:off x="1501179" y="3453176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Arbetsgrupp</a:t>
          </a:r>
        </a:p>
      </dsp:txBody>
      <dsp:txXfrm>
        <a:off x="1522105" y="3474102"/>
        <a:ext cx="1083288" cy="672612"/>
      </dsp:txXfrm>
    </dsp:sp>
    <dsp:sp modelId="{EEE45F7E-72EB-49D4-957E-01CDC7C50E0E}">
      <dsp:nvSpPr>
        <dsp:cNvPr id="0" name=""/>
        <dsp:cNvSpPr/>
      </dsp:nvSpPr>
      <dsp:spPr>
        <a:xfrm>
          <a:off x="2751335" y="3334411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6BBFF-C671-4376-ACC1-283984900641}">
      <dsp:nvSpPr>
        <dsp:cNvPr id="0" name=""/>
        <dsp:cNvSpPr/>
      </dsp:nvSpPr>
      <dsp:spPr>
        <a:xfrm>
          <a:off x="2876351" y="3453176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Arbetsgrupp</a:t>
          </a:r>
        </a:p>
      </dsp:txBody>
      <dsp:txXfrm>
        <a:off x="2897277" y="3474102"/>
        <a:ext cx="1083288" cy="672612"/>
      </dsp:txXfrm>
    </dsp:sp>
    <dsp:sp modelId="{6079B358-AE5C-4650-AAC5-BC7D6366C1D7}">
      <dsp:nvSpPr>
        <dsp:cNvPr id="0" name=""/>
        <dsp:cNvSpPr/>
      </dsp:nvSpPr>
      <dsp:spPr>
        <a:xfrm>
          <a:off x="4126507" y="3334411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91A6C-5D10-4D27-B9DC-0321E67792C8}">
      <dsp:nvSpPr>
        <dsp:cNvPr id="0" name=""/>
        <dsp:cNvSpPr/>
      </dsp:nvSpPr>
      <dsp:spPr>
        <a:xfrm>
          <a:off x="4251523" y="3453176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Arbetsgrupp</a:t>
          </a:r>
        </a:p>
      </dsp:txBody>
      <dsp:txXfrm>
        <a:off x="4272449" y="3474102"/>
        <a:ext cx="1083288" cy="672612"/>
      </dsp:txXfrm>
    </dsp:sp>
    <dsp:sp modelId="{5121FD34-E3EB-45FD-A6AF-2B960407248B}">
      <dsp:nvSpPr>
        <dsp:cNvPr id="0" name=""/>
        <dsp:cNvSpPr/>
      </dsp:nvSpPr>
      <dsp:spPr>
        <a:xfrm>
          <a:off x="5501679" y="3334411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EA1BDF-DC8D-4E7C-8CD2-F1AB93678CA6}">
      <dsp:nvSpPr>
        <dsp:cNvPr id="0" name=""/>
        <dsp:cNvSpPr/>
      </dsp:nvSpPr>
      <dsp:spPr>
        <a:xfrm>
          <a:off x="5626695" y="3453176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Arbetsgrupp</a:t>
          </a:r>
        </a:p>
      </dsp:txBody>
      <dsp:txXfrm>
        <a:off x="5647621" y="3474102"/>
        <a:ext cx="1083288" cy="672612"/>
      </dsp:txXfrm>
    </dsp:sp>
    <dsp:sp modelId="{E4F11A0E-7F79-4683-A555-CCFE97C07C0F}">
      <dsp:nvSpPr>
        <dsp:cNvPr id="0" name=""/>
        <dsp:cNvSpPr/>
      </dsp:nvSpPr>
      <dsp:spPr>
        <a:xfrm>
          <a:off x="6876851" y="3334411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A4B7E-35E1-456B-8F53-565ACE187815}">
      <dsp:nvSpPr>
        <dsp:cNvPr id="0" name=""/>
        <dsp:cNvSpPr/>
      </dsp:nvSpPr>
      <dsp:spPr>
        <a:xfrm>
          <a:off x="7001867" y="3453176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Arbetsgrupp</a:t>
          </a:r>
        </a:p>
      </dsp:txBody>
      <dsp:txXfrm>
        <a:off x="7022793" y="3474102"/>
        <a:ext cx="1083288" cy="672612"/>
      </dsp:txXfrm>
    </dsp:sp>
    <dsp:sp modelId="{BD371927-6833-4522-86BB-DB8C8C8EBA5A}">
      <dsp:nvSpPr>
        <dsp:cNvPr id="0" name=""/>
        <dsp:cNvSpPr/>
      </dsp:nvSpPr>
      <dsp:spPr>
        <a:xfrm>
          <a:off x="4814093" y="2292718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299BD-343B-4563-A7D6-75A8E5EBB86C}">
      <dsp:nvSpPr>
        <dsp:cNvPr id="0" name=""/>
        <dsp:cNvSpPr/>
      </dsp:nvSpPr>
      <dsp:spPr>
        <a:xfrm>
          <a:off x="4939109" y="2411483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Intern projektgrupp</a:t>
          </a:r>
        </a:p>
      </dsp:txBody>
      <dsp:txXfrm>
        <a:off x="4960035" y="2432409"/>
        <a:ext cx="1083288" cy="672612"/>
      </dsp:txXfrm>
    </dsp:sp>
    <dsp:sp modelId="{ACFBA9B5-36C4-4800-B395-E07A3EBCD865}">
      <dsp:nvSpPr>
        <dsp:cNvPr id="0" name=""/>
        <dsp:cNvSpPr/>
      </dsp:nvSpPr>
      <dsp:spPr>
        <a:xfrm>
          <a:off x="2809128" y="1253469"/>
          <a:ext cx="1125140" cy="714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2317A-7112-4293-AA3B-B6F0E614710F}">
      <dsp:nvSpPr>
        <dsp:cNvPr id="0" name=""/>
        <dsp:cNvSpPr/>
      </dsp:nvSpPr>
      <dsp:spPr>
        <a:xfrm>
          <a:off x="2934143" y="1372234"/>
          <a:ext cx="1125140" cy="7144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Referensgrupp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Kompetensforum</a:t>
          </a:r>
        </a:p>
      </dsp:txBody>
      <dsp:txXfrm>
        <a:off x="2955069" y="1393160"/>
        <a:ext cx="1083288" cy="6726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6E66E-F644-4CF4-B331-29F96613A5D4}">
      <dsp:nvSpPr>
        <dsp:cNvPr id="0" name=""/>
        <dsp:cNvSpPr/>
      </dsp:nvSpPr>
      <dsp:spPr>
        <a:xfrm>
          <a:off x="0" y="0"/>
          <a:ext cx="8128000" cy="108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DB3C4-5DA8-4E4E-B128-575CDB31DE36}">
      <dsp:nvSpPr>
        <dsp:cNvPr id="0" name=""/>
        <dsp:cNvSpPr/>
      </dsp:nvSpPr>
      <dsp:spPr>
        <a:xfrm>
          <a:off x="656615" y="305894"/>
          <a:ext cx="7183437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500" kern="1200" dirty="0">
              <a:solidFill>
                <a:schemeClr val="bg1"/>
              </a:solidFill>
            </a:rPr>
            <a:t>Mentorskap och hållbarhetskompetens</a:t>
          </a:r>
        </a:p>
      </dsp:txBody>
      <dsp:txXfrm>
        <a:off x="656615" y="305894"/>
        <a:ext cx="7183437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74106-0FDB-4D4B-95C7-446912AB10A3}">
      <dsp:nvSpPr>
        <dsp:cNvPr id="0" name=""/>
        <dsp:cNvSpPr/>
      </dsp:nvSpPr>
      <dsp:spPr>
        <a:xfrm>
          <a:off x="4785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Kartläggning och analys</a:t>
          </a:r>
        </a:p>
      </dsp:txBody>
      <dsp:txXfrm rot="16200000">
        <a:off x="-1123627" y="2110583"/>
        <a:ext cx="2832546" cy="575720"/>
      </dsp:txXfrm>
    </dsp:sp>
    <dsp:sp modelId="{B3F2AEFF-7B73-4404-A40B-8F04BBC625CC}">
      <dsp:nvSpPr>
        <dsp:cNvPr id="0" name=""/>
        <dsp:cNvSpPr/>
      </dsp:nvSpPr>
      <dsp:spPr>
        <a:xfrm>
          <a:off x="580506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 dirty="0"/>
        </a:p>
      </dsp:txBody>
      <dsp:txXfrm>
        <a:off x="580506" y="982171"/>
        <a:ext cx="2144559" cy="3454324"/>
      </dsp:txXfrm>
    </dsp:sp>
    <dsp:sp modelId="{A35CD4F1-F891-4580-9F21-8171A98B037F}">
      <dsp:nvSpPr>
        <dsp:cNvPr id="0" name=""/>
        <dsp:cNvSpPr/>
      </dsp:nvSpPr>
      <dsp:spPr>
        <a:xfrm>
          <a:off x="298414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Delmål</a:t>
          </a:r>
        </a:p>
      </dsp:txBody>
      <dsp:txXfrm rot="16200000">
        <a:off x="1855727" y="2110583"/>
        <a:ext cx="2832546" cy="575720"/>
      </dsp:txXfrm>
    </dsp:sp>
    <dsp:sp modelId="{934253F2-5998-41B2-A710-4599E99BE354}">
      <dsp:nvSpPr>
        <dsp:cNvPr id="0" name=""/>
        <dsp:cNvSpPr/>
      </dsp:nvSpPr>
      <dsp:spPr>
        <a:xfrm rot="5400000">
          <a:off x="274472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22406-883C-40DA-AE84-DC9B0193BBB8}">
      <dsp:nvSpPr>
        <dsp:cNvPr id="0" name=""/>
        <dsp:cNvSpPr/>
      </dsp:nvSpPr>
      <dsp:spPr>
        <a:xfrm>
          <a:off x="3559861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Primär och sekundär målgrupp* har fått en insikt om (och möjlighet till delaktighet nya hållbara lösningar och dess betydelse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* Små och medelstora företag samt idéburna organisationer, akademi och forskningsaktörer, offentliga organisationer</a:t>
          </a:r>
          <a:br>
            <a:rPr lang="sv-SE" sz="1800" kern="1200" dirty="0"/>
          </a:br>
          <a:endParaRPr lang="sv-S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sv-SE" sz="1800" kern="1200" dirty="0"/>
          </a:br>
          <a:endParaRPr lang="sv-SE" sz="1800" kern="1200" dirty="0"/>
        </a:p>
      </dsp:txBody>
      <dsp:txXfrm>
        <a:off x="3559861" y="982171"/>
        <a:ext cx="2144559" cy="3454324"/>
      </dsp:txXfrm>
    </dsp:sp>
    <dsp:sp modelId="{A714ABCC-7985-47FF-B221-D0FEAB92DDFB}">
      <dsp:nvSpPr>
        <dsp:cNvPr id="0" name=""/>
        <dsp:cNvSpPr/>
      </dsp:nvSpPr>
      <dsp:spPr>
        <a:xfrm>
          <a:off x="5963495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dirty="0"/>
            <a:t>.</a:t>
          </a:r>
        </a:p>
      </dsp:txBody>
      <dsp:txXfrm rot="16200000">
        <a:off x="4835082" y="2110583"/>
        <a:ext cx="2832546" cy="575720"/>
      </dsp:txXfrm>
    </dsp:sp>
    <dsp:sp modelId="{EB3160D0-F132-42A0-891B-F73E439925AA}">
      <dsp:nvSpPr>
        <dsp:cNvPr id="0" name=""/>
        <dsp:cNvSpPr/>
      </dsp:nvSpPr>
      <dsp:spPr>
        <a:xfrm rot="5400000">
          <a:off x="5724079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5E5F0-DAF2-4844-B902-580CA6D1F8C6}">
      <dsp:nvSpPr>
        <dsp:cNvPr id="0" name=""/>
        <dsp:cNvSpPr/>
      </dsp:nvSpPr>
      <dsp:spPr>
        <a:xfrm>
          <a:off x="6539216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Etablera </a:t>
          </a:r>
          <a:r>
            <a:rPr lang="en-US" sz="1600" kern="1200" dirty="0" err="1"/>
            <a:t>ett</a:t>
          </a:r>
          <a:r>
            <a:rPr lang="en-US" sz="1600" kern="1200" dirty="0"/>
            <a:t> </a:t>
          </a:r>
          <a:r>
            <a:rPr lang="en-US" sz="1600" b="1" kern="1200" dirty="0" err="1"/>
            <a:t>arbetssätt</a:t>
          </a:r>
          <a:r>
            <a:rPr lang="en-US" sz="1600" kern="1200" dirty="0"/>
            <a:t> </a:t>
          </a:r>
          <a:r>
            <a:rPr lang="en-US" sz="1600" b="1" kern="1200" dirty="0" err="1"/>
            <a:t>tillika</a:t>
          </a:r>
          <a:r>
            <a:rPr lang="en-US" sz="1600" b="1" kern="1200" dirty="0"/>
            <a:t> </a:t>
          </a:r>
          <a:r>
            <a:rPr lang="en-US" sz="1600" b="1" kern="1200" dirty="0" err="1"/>
            <a:t>modell</a:t>
          </a:r>
          <a:r>
            <a:rPr lang="en-US" sz="1600" b="1" kern="1200" dirty="0"/>
            <a:t> </a:t>
          </a:r>
          <a:r>
            <a:rPr lang="en-US" sz="1600" kern="1200" dirty="0"/>
            <a:t>för </a:t>
          </a:r>
          <a:r>
            <a:rPr lang="en-US" sz="1600" kern="1200" dirty="0" err="1"/>
            <a:t>lokalt</a:t>
          </a:r>
          <a:r>
            <a:rPr lang="en-US" sz="1600" kern="1200" dirty="0"/>
            <a:t> </a:t>
          </a:r>
          <a:r>
            <a:rPr lang="en-US" sz="1600" kern="1200" dirty="0" err="1"/>
            <a:t>utvecklingsarbete</a:t>
          </a:r>
          <a:r>
            <a:rPr lang="en-US" sz="1600" kern="1200" dirty="0"/>
            <a:t> </a:t>
          </a:r>
          <a:r>
            <a:rPr lang="en-US" sz="1600" kern="1200" dirty="0" err="1"/>
            <a:t>som</a:t>
          </a:r>
          <a:r>
            <a:rPr lang="en-US" sz="1600" kern="1200" dirty="0"/>
            <a:t> </a:t>
          </a:r>
          <a:r>
            <a:rPr lang="en-US" sz="1600" kern="1200" dirty="0" err="1"/>
            <a:t>möjliggör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hållbar</a:t>
          </a:r>
          <a:r>
            <a:rPr lang="en-US" sz="1600" kern="1200" dirty="0"/>
            <a:t> </a:t>
          </a:r>
          <a:r>
            <a:rPr lang="en-US" sz="1600" kern="1200" dirty="0" err="1"/>
            <a:t>samhällsutveckling</a:t>
          </a:r>
          <a:r>
            <a:rPr lang="en-US" sz="1600" kern="1200" dirty="0"/>
            <a:t>, </a:t>
          </a:r>
          <a:r>
            <a:rPr lang="en-US" sz="1600" kern="1200" dirty="0" err="1"/>
            <a:t>tillväxt</a:t>
          </a:r>
          <a:r>
            <a:rPr lang="en-US" sz="1600" kern="1200" dirty="0"/>
            <a:t> </a:t>
          </a:r>
          <a:r>
            <a:rPr lang="en-US" sz="1600" kern="1200" dirty="0" err="1"/>
            <a:t>i</a:t>
          </a:r>
          <a:r>
            <a:rPr lang="en-US" sz="1600" kern="1200" dirty="0"/>
            <a:t> </a:t>
          </a:r>
          <a:r>
            <a:rPr lang="en-US" sz="1600" kern="1200" dirty="0" err="1"/>
            <a:t>små</a:t>
          </a:r>
          <a:r>
            <a:rPr lang="en-US" sz="1600" kern="1200" dirty="0"/>
            <a:t> och </a:t>
          </a:r>
          <a:r>
            <a:rPr lang="en-US" sz="1600" kern="1200" dirty="0" err="1"/>
            <a:t>medelstora</a:t>
          </a:r>
          <a:r>
            <a:rPr lang="en-US" sz="1600" kern="1200" dirty="0"/>
            <a:t> </a:t>
          </a:r>
          <a:r>
            <a:rPr lang="en-US" sz="1600" kern="1200" dirty="0" err="1"/>
            <a:t>företag</a:t>
          </a:r>
          <a:r>
            <a:rPr lang="en-US" sz="1600" kern="1200" dirty="0"/>
            <a:t> och </a:t>
          </a:r>
          <a:r>
            <a:rPr lang="en-US" sz="1600" kern="1200" dirty="0" err="1"/>
            <a:t>framtagning</a:t>
          </a:r>
          <a:r>
            <a:rPr lang="en-US" sz="1600" kern="1200" dirty="0"/>
            <a:t> av </a:t>
          </a:r>
          <a:r>
            <a:rPr lang="en-US" sz="1600" kern="1200" dirty="0" err="1"/>
            <a:t>innovativa</a:t>
          </a:r>
          <a:r>
            <a:rPr lang="en-US" sz="1600" kern="1200" dirty="0"/>
            <a:t> och robusta </a:t>
          </a:r>
          <a:r>
            <a:rPr lang="en-US" sz="1600" kern="1200" dirty="0" err="1"/>
            <a:t>lösningar</a:t>
          </a:r>
          <a:r>
            <a:rPr lang="en-US" sz="1600" kern="1200" dirty="0"/>
            <a:t> för </a:t>
          </a:r>
          <a:r>
            <a:rPr lang="en-US" sz="1600" kern="1200" dirty="0" err="1"/>
            <a:t>att</a:t>
          </a:r>
          <a:r>
            <a:rPr lang="en-US" sz="1600" kern="1200" dirty="0"/>
            <a:t> </a:t>
          </a:r>
          <a:r>
            <a:rPr lang="en-US" sz="1600" kern="1200" dirty="0" err="1"/>
            <a:t>tillsammans</a:t>
          </a:r>
          <a:r>
            <a:rPr lang="en-US" sz="1600" kern="1200" dirty="0"/>
            <a:t> </a:t>
          </a:r>
          <a:r>
            <a:rPr lang="en-US" sz="1600" kern="1200" dirty="0" err="1"/>
            <a:t>anpassa</a:t>
          </a:r>
          <a:r>
            <a:rPr lang="en-US" sz="1600" kern="1200" dirty="0"/>
            <a:t> </a:t>
          </a:r>
          <a:r>
            <a:rPr lang="en-US" sz="1600" kern="1200" dirty="0" err="1"/>
            <a:t>oss</a:t>
          </a:r>
          <a:r>
            <a:rPr lang="en-US" sz="1600" kern="1200" dirty="0"/>
            <a:t> till </a:t>
          </a:r>
          <a:r>
            <a:rPr lang="en-US" sz="1600" kern="1200" dirty="0" err="1"/>
            <a:t>nya</a:t>
          </a:r>
          <a:r>
            <a:rPr lang="en-US" sz="1600" kern="1200" dirty="0"/>
            <a:t> </a:t>
          </a:r>
          <a:r>
            <a:rPr lang="en-US" sz="1600" kern="1200" dirty="0" err="1"/>
            <a:t>marknadsförhållanden</a:t>
          </a:r>
          <a:r>
            <a:rPr lang="en-US" sz="1600" kern="1200" dirty="0"/>
            <a:t>.</a:t>
          </a:r>
          <a:r>
            <a:rPr lang="sv-SE" sz="1600" kern="1200" dirty="0"/>
            <a:t> </a:t>
          </a:r>
        </a:p>
      </dsp:txBody>
      <dsp:txXfrm>
        <a:off x="6539216" y="982171"/>
        <a:ext cx="2144559" cy="3454324"/>
      </dsp:txXfrm>
    </dsp:sp>
    <dsp:sp modelId="{04D551B0-9442-4AF9-B320-1FF6B523EA5A}">
      <dsp:nvSpPr>
        <dsp:cNvPr id="0" name=""/>
        <dsp:cNvSpPr/>
      </dsp:nvSpPr>
      <dsp:spPr>
        <a:xfrm>
          <a:off x="894285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100" kern="1200"/>
        </a:p>
      </dsp:txBody>
      <dsp:txXfrm rot="16200000">
        <a:off x="7814437" y="2110583"/>
        <a:ext cx="2832546" cy="575720"/>
      </dsp:txXfrm>
    </dsp:sp>
    <dsp:sp modelId="{D19BFCEC-4513-4831-8581-1AF34917680E}">
      <dsp:nvSpPr>
        <dsp:cNvPr id="0" name=""/>
        <dsp:cNvSpPr/>
      </dsp:nvSpPr>
      <dsp:spPr>
        <a:xfrm rot="5400000">
          <a:off x="870343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761F8-68B0-48BF-8C08-F61249B1530C}">
      <dsp:nvSpPr>
        <dsp:cNvPr id="0" name=""/>
        <dsp:cNvSpPr/>
      </dsp:nvSpPr>
      <dsp:spPr>
        <a:xfrm>
          <a:off x="0" y="141789"/>
          <a:ext cx="11832336" cy="542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Mentorskap och hållbarhetskompetens</a:t>
          </a:r>
        </a:p>
      </dsp:txBody>
      <dsp:txXfrm>
        <a:off x="26505" y="168294"/>
        <a:ext cx="11779326" cy="489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49ECF-51C1-446A-9299-FB3FFB065DDA}">
      <dsp:nvSpPr>
        <dsp:cNvPr id="0" name=""/>
        <dsp:cNvSpPr/>
      </dsp:nvSpPr>
      <dsp:spPr>
        <a:xfrm>
          <a:off x="5143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Aktiviteter</a:t>
          </a:r>
        </a:p>
      </dsp:txBody>
      <dsp:txXfrm>
        <a:off x="44663" y="192745"/>
        <a:ext cx="2169812" cy="1270271"/>
      </dsp:txXfrm>
    </dsp:sp>
    <dsp:sp modelId="{5AB00A12-EF0D-43DA-BF86-68B707973914}">
      <dsp:nvSpPr>
        <dsp:cNvPr id="0" name=""/>
        <dsp:cNvSpPr/>
      </dsp:nvSpPr>
      <dsp:spPr>
        <a:xfrm>
          <a:off x="2478881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2478881" y="660566"/>
        <a:ext cx="333729" cy="334629"/>
      </dsp:txXfrm>
    </dsp:sp>
    <dsp:sp modelId="{EDB1CAB0-C9AE-43D0-8DA6-FF4B5B5ACA68}">
      <dsp:nvSpPr>
        <dsp:cNvPr id="0" name=""/>
        <dsp:cNvSpPr/>
      </dsp:nvSpPr>
      <dsp:spPr>
        <a:xfrm>
          <a:off x="3153536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Resultat</a:t>
          </a:r>
        </a:p>
      </dsp:txBody>
      <dsp:txXfrm>
        <a:off x="3193056" y="192745"/>
        <a:ext cx="2169812" cy="1270271"/>
      </dsp:txXfrm>
    </dsp:sp>
    <dsp:sp modelId="{569B7E6E-C798-44AD-9607-E629DB40BEEB}">
      <dsp:nvSpPr>
        <dsp:cNvPr id="0" name=""/>
        <dsp:cNvSpPr/>
      </dsp:nvSpPr>
      <dsp:spPr>
        <a:xfrm>
          <a:off x="5627274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5627274" y="660566"/>
        <a:ext cx="333729" cy="334629"/>
      </dsp:txXfrm>
    </dsp:sp>
    <dsp:sp modelId="{61E1A8F5-FA19-4499-A9F1-7EEEDAA6E997}">
      <dsp:nvSpPr>
        <dsp:cNvPr id="0" name=""/>
        <dsp:cNvSpPr/>
      </dsp:nvSpPr>
      <dsp:spPr>
        <a:xfrm>
          <a:off x="6301930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Projektmål</a:t>
          </a:r>
        </a:p>
      </dsp:txBody>
      <dsp:txXfrm>
        <a:off x="6341450" y="192745"/>
        <a:ext cx="2169812" cy="1270271"/>
      </dsp:txXfrm>
    </dsp:sp>
    <dsp:sp modelId="{34BCD3CB-D112-455F-93B6-DBD12ECD40CF}">
      <dsp:nvSpPr>
        <dsp:cNvPr id="0" name=""/>
        <dsp:cNvSpPr/>
      </dsp:nvSpPr>
      <dsp:spPr>
        <a:xfrm>
          <a:off x="8775668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8775668" y="660566"/>
        <a:ext cx="333729" cy="334629"/>
      </dsp:txXfrm>
    </dsp:sp>
    <dsp:sp modelId="{DC5DDCDD-7878-462D-B3D2-7DB06AEA09C3}">
      <dsp:nvSpPr>
        <dsp:cNvPr id="0" name=""/>
        <dsp:cNvSpPr/>
      </dsp:nvSpPr>
      <dsp:spPr>
        <a:xfrm>
          <a:off x="9450324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Effekter</a:t>
          </a:r>
        </a:p>
      </dsp:txBody>
      <dsp:txXfrm>
        <a:off x="9489844" y="192745"/>
        <a:ext cx="2169812" cy="12702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74106-0FDB-4D4B-95C7-446912AB10A3}">
      <dsp:nvSpPr>
        <dsp:cNvPr id="0" name=""/>
        <dsp:cNvSpPr/>
      </dsp:nvSpPr>
      <dsp:spPr>
        <a:xfrm>
          <a:off x="4785" y="991325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 Strategisk och operativ samverkans</a:t>
          </a:r>
        </a:p>
      </dsp:txBody>
      <dsp:txXfrm rot="16200000">
        <a:off x="-1123627" y="2119737"/>
        <a:ext cx="2832546" cy="575720"/>
      </dsp:txXfrm>
    </dsp:sp>
    <dsp:sp modelId="{B3F2AEFF-7B73-4404-A40B-8F04BBC625CC}">
      <dsp:nvSpPr>
        <dsp:cNvPr id="0" name=""/>
        <dsp:cNvSpPr/>
      </dsp:nvSpPr>
      <dsp:spPr>
        <a:xfrm>
          <a:off x="580506" y="991325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 dirty="0"/>
        </a:p>
      </dsp:txBody>
      <dsp:txXfrm>
        <a:off x="580506" y="991325"/>
        <a:ext cx="2144559" cy="3454324"/>
      </dsp:txXfrm>
    </dsp:sp>
    <dsp:sp modelId="{A35CD4F1-F891-4580-9F21-8171A98B037F}">
      <dsp:nvSpPr>
        <dsp:cNvPr id="0" name=""/>
        <dsp:cNvSpPr/>
      </dsp:nvSpPr>
      <dsp:spPr>
        <a:xfrm>
          <a:off x="298414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Delmål</a:t>
          </a:r>
        </a:p>
      </dsp:txBody>
      <dsp:txXfrm rot="16200000">
        <a:off x="1855727" y="2110583"/>
        <a:ext cx="2832546" cy="575720"/>
      </dsp:txXfrm>
    </dsp:sp>
    <dsp:sp modelId="{934253F2-5998-41B2-A710-4599E99BE354}">
      <dsp:nvSpPr>
        <dsp:cNvPr id="0" name=""/>
        <dsp:cNvSpPr/>
      </dsp:nvSpPr>
      <dsp:spPr>
        <a:xfrm rot="5400000">
          <a:off x="274472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22406-883C-40DA-AE84-DC9B0193BBB8}">
      <dsp:nvSpPr>
        <dsp:cNvPr id="0" name=""/>
        <dsp:cNvSpPr/>
      </dsp:nvSpPr>
      <dsp:spPr>
        <a:xfrm>
          <a:off x="3559861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Primär och sekundär målgrupp* har fått insikt om (och möjlighet att själva utveckla) Malå som plats med hållbara livsmiljöer att bo leva och verka 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* Små och medelstora företag samt idéburna organisationer, akademi och forskningsaktörer, offentliga organisationer</a:t>
          </a:r>
          <a:br>
            <a:rPr lang="sv-SE" sz="1800" kern="1200" dirty="0"/>
          </a:br>
          <a:endParaRPr lang="sv-SE" sz="18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sv-SE" sz="1800" kern="1200" dirty="0"/>
          </a:br>
          <a:endParaRPr lang="sv-SE" sz="1800" kern="1200" dirty="0"/>
        </a:p>
      </dsp:txBody>
      <dsp:txXfrm>
        <a:off x="3559861" y="982171"/>
        <a:ext cx="2144559" cy="3454324"/>
      </dsp:txXfrm>
    </dsp:sp>
    <dsp:sp modelId="{A714ABCC-7985-47FF-B221-D0FEAB92DDFB}">
      <dsp:nvSpPr>
        <dsp:cNvPr id="0" name=""/>
        <dsp:cNvSpPr/>
      </dsp:nvSpPr>
      <dsp:spPr>
        <a:xfrm>
          <a:off x="5963495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.</a:t>
          </a:r>
        </a:p>
      </dsp:txBody>
      <dsp:txXfrm rot="16200000">
        <a:off x="4835082" y="2110583"/>
        <a:ext cx="2832546" cy="575720"/>
      </dsp:txXfrm>
    </dsp:sp>
    <dsp:sp modelId="{EB3160D0-F132-42A0-891B-F73E439925AA}">
      <dsp:nvSpPr>
        <dsp:cNvPr id="0" name=""/>
        <dsp:cNvSpPr/>
      </dsp:nvSpPr>
      <dsp:spPr>
        <a:xfrm rot="5400000">
          <a:off x="5724079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5E5F0-DAF2-4844-B902-580CA6D1F8C6}">
      <dsp:nvSpPr>
        <dsp:cNvPr id="0" name=""/>
        <dsp:cNvSpPr/>
      </dsp:nvSpPr>
      <dsp:spPr>
        <a:xfrm>
          <a:off x="6539216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Etablera </a:t>
          </a:r>
          <a:r>
            <a:rPr lang="en-US" sz="1600" kern="1200" dirty="0" err="1"/>
            <a:t>ett</a:t>
          </a:r>
          <a:r>
            <a:rPr lang="en-US" sz="1600" kern="1200" dirty="0"/>
            <a:t> </a:t>
          </a:r>
          <a:r>
            <a:rPr lang="en-US" sz="1600" b="1" kern="1200" dirty="0" err="1"/>
            <a:t>arbetssätt</a:t>
          </a:r>
          <a:r>
            <a:rPr lang="en-US" sz="1600" kern="1200" dirty="0"/>
            <a:t> </a:t>
          </a:r>
          <a:r>
            <a:rPr lang="en-US" sz="1600" b="1" kern="1200" dirty="0" err="1"/>
            <a:t>tillika</a:t>
          </a:r>
          <a:r>
            <a:rPr lang="en-US" sz="1600" b="1" kern="1200" dirty="0"/>
            <a:t> </a:t>
          </a:r>
          <a:r>
            <a:rPr lang="en-US" sz="1600" b="1" kern="1200" dirty="0" err="1"/>
            <a:t>modell</a:t>
          </a:r>
          <a:r>
            <a:rPr lang="en-US" sz="1600" b="1" kern="1200" dirty="0"/>
            <a:t> </a:t>
          </a:r>
          <a:r>
            <a:rPr lang="en-US" sz="1600" kern="1200" dirty="0"/>
            <a:t>för </a:t>
          </a:r>
          <a:r>
            <a:rPr lang="en-US" sz="1600" kern="1200" dirty="0" err="1"/>
            <a:t>lokalt</a:t>
          </a:r>
          <a:r>
            <a:rPr lang="en-US" sz="1600" kern="1200" dirty="0"/>
            <a:t> </a:t>
          </a:r>
          <a:r>
            <a:rPr lang="en-US" sz="1600" kern="1200" dirty="0" err="1"/>
            <a:t>utvecklingsarbete</a:t>
          </a:r>
          <a:r>
            <a:rPr lang="en-US" sz="1600" kern="1200" dirty="0"/>
            <a:t> </a:t>
          </a:r>
          <a:r>
            <a:rPr lang="en-US" sz="1600" kern="1200" dirty="0" err="1"/>
            <a:t>som</a:t>
          </a:r>
          <a:r>
            <a:rPr lang="en-US" sz="1600" kern="1200" dirty="0"/>
            <a:t> </a:t>
          </a:r>
          <a:r>
            <a:rPr lang="en-US" sz="1600" kern="1200" dirty="0" err="1"/>
            <a:t>möjliggör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hållbar</a:t>
          </a:r>
          <a:r>
            <a:rPr lang="en-US" sz="1600" kern="1200" dirty="0"/>
            <a:t> </a:t>
          </a:r>
          <a:r>
            <a:rPr lang="en-US" sz="1600" kern="1200" dirty="0" err="1"/>
            <a:t>samhällsutveckling</a:t>
          </a:r>
          <a:r>
            <a:rPr lang="en-US" sz="1600" kern="1200" dirty="0"/>
            <a:t>, </a:t>
          </a:r>
          <a:r>
            <a:rPr lang="en-US" sz="1600" kern="1200" dirty="0" err="1"/>
            <a:t>tillväxt</a:t>
          </a:r>
          <a:r>
            <a:rPr lang="en-US" sz="1600" kern="1200" dirty="0"/>
            <a:t> </a:t>
          </a:r>
          <a:r>
            <a:rPr lang="en-US" sz="1600" kern="1200" dirty="0" err="1"/>
            <a:t>i</a:t>
          </a:r>
          <a:r>
            <a:rPr lang="en-US" sz="1600" kern="1200" dirty="0"/>
            <a:t> </a:t>
          </a:r>
          <a:r>
            <a:rPr lang="en-US" sz="1600" kern="1200" dirty="0" err="1"/>
            <a:t>små</a:t>
          </a:r>
          <a:r>
            <a:rPr lang="en-US" sz="1600" kern="1200" dirty="0"/>
            <a:t> och </a:t>
          </a:r>
          <a:r>
            <a:rPr lang="en-US" sz="1600" kern="1200" dirty="0" err="1"/>
            <a:t>medelstora</a:t>
          </a:r>
          <a:r>
            <a:rPr lang="en-US" sz="1600" kern="1200" dirty="0"/>
            <a:t> </a:t>
          </a:r>
          <a:r>
            <a:rPr lang="en-US" sz="1600" kern="1200" dirty="0" err="1"/>
            <a:t>företag</a:t>
          </a:r>
          <a:r>
            <a:rPr lang="en-US" sz="1600" kern="1200" dirty="0"/>
            <a:t> och </a:t>
          </a:r>
          <a:r>
            <a:rPr lang="en-US" sz="1600" kern="1200" dirty="0" err="1"/>
            <a:t>framtagning</a:t>
          </a:r>
          <a:r>
            <a:rPr lang="en-US" sz="1600" kern="1200" dirty="0"/>
            <a:t> av </a:t>
          </a:r>
          <a:r>
            <a:rPr lang="en-US" sz="1600" kern="1200" dirty="0" err="1"/>
            <a:t>innovativa</a:t>
          </a:r>
          <a:r>
            <a:rPr lang="en-US" sz="1600" kern="1200" dirty="0"/>
            <a:t> och robusta </a:t>
          </a:r>
          <a:r>
            <a:rPr lang="en-US" sz="1600" kern="1200" dirty="0" err="1"/>
            <a:t>lösningar</a:t>
          </a:r>
          <a:r>
            <a:rPr lang="en-US" sz="1600" kern="1200" dirty="0"/>
            <a:t> för </a:t>
          </a:r>
          <a:r>
            <a:rPr lang="en-US" sz="1600" kern="1200" dirty="0" err="1"/>
            <a:t>att</a:t>
          </a:r>
          <a:r>
            <a:rPr lang="en-US" sz="1600" kern="1200" dirty="0"/>
            <a:t> </a:t>
          </a:r>
          <a:r>
            <a:rPr lang="en-US" sz="1600" kern="1200" dirty="0" err="1"/>
            <a:t>tillsammans</a:t>
          </a:r>
          <a:r>
            <a:rPr lang="en-US" sz="1600" kern="1200" dirty="0"/>
            <a:t> </a:t>
          </a:r>
          <a:r>
            <a:rPr lang="en-US" sz="1600" kern="1200" dirty="0" err="1"/>
            <a:t>anpassa</a:t>
          </a:r>
          <a:r>
            <a:rPr lang="en-US" sz="1600" kern="1200" dirty="0"/>
            <a:t> </a:t>
          </a:r>
          <a:r>
            <a:rPr lang="en-US" sz="1600" kern="1200" dirty="0" err="1"/>
            <a:t>oss</a:t>
          </a:r>
          <a:r>
            <a:rPr lang="en-US" sz="1600" kern="1200" dirty="0"/>
            <a:t> till </a:t>
          </a:r>
          <a:r>
            <a:rPr lang="en-US" sz="1600" kern="1200" dirty="0" err="1"/>
            <a:t>nya</a:t>
          </a:r>
          <a:r>
            <a:rPr lang="en-US" sz="1600" kern="1200" dirty="0"/>
            <a:t> </a:t>
          </a:r>
          <a:r>
            <a:rPr lang="en-US" sz="1600" kern="1200" dirty="0" err="1"/>
            <a:t>marknadsförhållanden</a:t>
          </a:r>
          <a:r>
            <a:rPr lang="en-US" sz="1600" kern="1200" dirty="0"/>
            <a:t>.</a:t>
          </a:r>
          <a:r>
            <a:rPr lang="sv-SE" sz="1600" kern="1200" dirty="0"/>
            <a:t> </a:t>
          </a:r>
        </a:p>
      </dsp:txBody>
      <dsp:txXfrm>
        <a:off x="6539216" y="982171"/>
        <a:ext cx="2144559" cy="3454324"/>
      </dsp:txXfrm>
    </dsp:sp>
    <dsp:sp modelId="{04D551B0-9442-4AF9-B320-1FF6B523EA5A}">
      <dsp:nvSpPr>
        <dsp:cNvPr id="0" name=""/>
        <dsp:cNvSpPr/>
      </dsp:nvSpPr>
      <dsp:spPr>
        <a:xfrm>
          <a:off x="894285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/>
        </a:p>
      </dsp:txBody>
      <dsp:txXfrm rot="16200000">
        <a:off x="7814437" y="2110583"/>
        <a:ext cx="2832546" cy="575720"/>
      </dsp:txXfrm>
    </dsp:sp>
    <dsp:sp modelId="{D19BFCEC-4513-4831-8581-1AF34917680E}">
      <dsp:nvSpPr>
        <dsp:cNvPr id="0" name=""/>
        <dsp:cNvSpPr/>
      </dsp:nvSpPr>
      <dsp:spPr>
        <a:xfrm rot="5400000">
          <a:off x="870343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761F8-68B0-48BF-8C08-F61249B1530C}">
      <dsp:nvSpPr>
        <dsp:cNvPr id="0" name=""/>
        <dsp:cNvSpPr/>
      </dsp:nvSpPr>
      <dsp:spPr>
        <a:xfrm>
          <a:off x="0" y="141789"/>
          <a:ext cx="11832336" cy="542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Mentorskap och hållbarhetskompetens</a:t>
          </a:r>
        </a:p>
      </dsp:txBody>
      <dsp:txXfrm>
        <a:off x="26505" y="168294"/>
        <a:ext cx="11779326" cy="4899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49ECF-51C1-446A-9299-FB3FFB065DDA}">
      <dsp:nvSpPr>
        <dsp:cNvPr id="0" name=""/>
        <dsp:cNvSpPr/>
      </dsp:nvSpPr>
      <dsp:spPr>
        <a:xfrm>
          <a:off x="5143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Aktiviteter</a:t>
          </a:r>
        </a:p>
      </dsp:txBody>
      <dsp:txXfrm>
        <a:off x="44663" y="192745"/>
        <a:ext cx="2169812" cy="1270271"/>
      </dsp:txXfrm>
    </dsp:sp>
    <dsp:sp modelId="{5AB00A12-EF0D-43DA-BF86-68B707973914}">
      <dsp:nvSpPr>
        <dsp:cNvPr id="0" name=""/>
        <dsp:cNvSpPr/>
      </dsp:nvSpPr>
      <dsp:spPr>
        <a:xfrm>
          <a:off x="2478881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2478881" y="660566"/>
        <a:ext cx="333729" cy="334629"/>
      </dsp:txXfrm>
    </dsp:sp>
    <dsp:sp modelId="{EDB1CAB0-C9AE-43D0-8DA6-FF4B5B5ACA68}">
      <dsp:nvSpPr>
        <dsp:cNvPr id="0" name=""/>
        <dsp:cNvSpPr/>
      </dsp:nvSpPr>
      <dsp:spPr>
        <a:xfrm>
          <a:off x="3153536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Resultat</a:t>
          </a:r>
        </a:p>
      </dsp:txBody>
      <dsp:txXfrm>
        <a:off x="3193056" y="192745"/>
        <a:ext cx="2169812" cy="1270271"/>
      </dsp:txXfrm>
    </dsp:sp>
    <dsp:sp modelId="{569B7E6E-C798-44AD-9607-E629DB40BEEB}">
      <dsp:nvSpPr>
        <dsp:cNvPr id="0" name=""/>
        <dsp:cNvSpPr/>
      </dsp:nvSpPr>
      <dsp:spPr>
        <a:xfrm>
          <a:off x="5627274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5627274" y="660566"/>
        <a:ext cx="333729" cy="334629"/>
      </dsp:txXfrm>
    </dsp:sp>
    <dsp:sp modelId="{61E1A8F5-FA19-4499-A9F1-7EEEDAA6E997}">
      <dsp:nvSpPr>
        <dsp:cNvPr id="0" name=""/>
        <dsp:cNvSpPr/>
      </dsp:nvSpPr>
      <dsp:spPr>
        <a:xfrm>
          <a:off x="6301930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Projektmål</a:t>
          </a:r>
        </a:p>
      </dsp:txBody>
      <dsp:txXfrm>
        <a:off x="6341450" y="192745"/>
        <a:ext cx="2169812" cy="1270271"/>
      </dsp:txXfrm>
    </dsp:sp>
    <dsp:sp modelId="{34BCD3CB-D112-455F-93B6-DBD12ECD40CF}">
      <dsp:nvSpPr>
        <dsp:cNvPr id="0" name=""/>
        <dsp:cNvSpPr/>
      </dsp:nvSpPr>
      <dsp:spPr>
        <a:xfrm>
          <a:off x="8775668" y="549023"/>
          <a:ext cx="476756" cy="557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300" kern="1200"/>
        </a:p>
      </dsp:txBody>
      <dsp:txXfrm>
        <a:off x="8775668" y="660566"/>
        <a:ext cx="333729" cy="334629"/>
      </dsp:txXfrm>
    </dsp:sp>
    <dsp:sp modelId="{DC5DDCDD-7878-462D-B3D2-7DB06AEA09C3}">
      <dsp:nvSpPr>
        <dsp:cNvPr id="0" name=""/>
        <dsp:cNvSpPr/>
      </dsp:nvSpPr>
      <dsp:spPr>
        <a:xfrm>
          <a:off x="9450324" y="153225"/>
          <a:ext cx="2248852" cy="13493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Effekter</a:t>
          </a:r>
        </a:p>
      </dsp:txBody>
      <dsp:txXfrm>
        <a:off x="9489844" y="192745"/>
        <a:ext cx="2169812" cy="12702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74106-0FDB-4D4B-95C7-446912AB10A3}">
      <dsp:nvSpPr>
        <dsp:cNvPr id="0" name=""/>
        <dsp:cNvSpPr/>
      </dsp:nvSpPr>
      <dsp:spPr>
        <a:xfrm>
          <a:off x="4785" y="991325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Konceptutveckling</a:t>
          </a:r>
        </a:p>
      </dsp:txBody>
      <dsp:txXfrm rot="16200000">
        <a:off x="-1123627" y="2119737"/>
        <a:ext cx="2832546" cy="575720"/>
      </dsp:txXfrm>
    </dsp:sp>
    <dsp:sp modelId="{B3F2AEFF-7B73-4404-A40B-8F04BBC625CC}">
      <dsp:nvSpPr>
        <dsp:cNvPr id="0" name=""/>
        <dsp:cNvSpPr/>
      </dsp:nvSpPr>
      <dsp:spPr>
        <a:xfrm>
          <a:off x="580506" y="991325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 dirty="0"/>
        </a:p>
      </dsp:txBody>
      <dsp:txXfrm>
        <a:off x="580506" y="991325"/>
        <a:ext cx="2144559" cy="3454324"/>
      </dsp:txXfrm>
    </dsp:sp>
    <dsp:sp modelId="{A35CD4F1-F891-4580-9F21-8171A98B037F}">
      <dsp:nvSpPr>
        <dsp:cNvPr id="0" name=""/>
        <dsp:cNvSpPr/>
      </dsp:nvSpPr>
      <dsp:spPr>
        <a:xfrm>
          <a:off x="298414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600" kern="1200" dirty="0"/>
            <a:t>Delmål</a:t>
          </a:r>
        </a:p>
      </dsp:txBody>
      <dsp:txXfrm rot="16200000">
        <a:off x="1855727" y="2110583"/>
        <a:ext cx="2832546" cy="575720"/>
      </dsp:txXfrm>
    </dsp:sp>
    <dsp:sp modelId="{934253F2-5998-41B2-A710-4599E99BE354}">
      <dsp:nvSpPr>
        <dsp:cNvPr id="0" name=""/>
        <dsp:cNvSpPr/>
      </dsp:nvSpPr>
      <dsp:spPr>
        <a:xfrm rot="5400000">
          <a:off x="274472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22406-883C-40DA-AE84-DC9B0193BBB8}">
      <dsp:nvSpPr>
        <dsp:cNvPr id="0" name=""/>
        <dsp:cNvSpPr/>
      </dsp:nvSpPr>
      <dsp:spPr>
        <a:xfrm>
          <a:off x="3559861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Primär och sekundär målgrupp* har fått insikt om (och möjlighet att själva utveckla lösning för) hållbar tvärsektoriell </a:t>
          </a:r>
          <a:r>
            <a:rPr lang="sv-SE" sz="1800" kern="1200" dirty="0" err="1"/>
            <a:t>platsbaserad</a:t>
          </a:r>
          <a:r>
            <a:rPr lang="sv-SE" sz="1800" kern="1200" dirty="0"/>
            <a:t> näringslivsutveckling.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200" kern="1200" dirty="0"/>
            <a:t>* Små och medelstora företag samt idéburna organisationer, akademi och forskningsaktörer, offentliga organisationer</a:t>
          </a:r>
          <a:br>
            <a:rPr lang="sv-SE" sz="1800" kern="1200" dirty="0"/>
          </a:br>
          <a:endParaRPr lang="sv-SE" sz="18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sv-SE" sz="1800" kern="1200" dirty="0"/>
          </a:br>
          <a:endParaRPr lang="sv-SE" sz="1800" kern="1200" dirty="0"/>
        </a:p>
      </dsp:txBody>
      <dsp:txXfrm>
        <a:off x="3559861" y="982171"/>
        <a:ext cx="2144559" cy="3454324"/>
      </dsp:txXfrm>
    </dsp:sp>
    <dsp:sp modelId="{A714ABCC-7985-47FF-B221-D0FEAB92DDFB}">
      <dsp:nvSpPr>
        <dsp:cNvPr id="0" name=""/>
        <dsp:cNvSpPr/>
      </dsp:nvSpPr>
      <dsp:spPr>
        <a:xfrm>
          <a:off x="5963495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600" kern="1200" dirty="0"/>
        </a:p>
      </dsp:txBody>
      <dsp:txXfrm rot="16200000">
        <a:off x="4835082" y="2110583"/>
        <a:ext cx="2832546" cy="575720"/>
      </dsp:txXfrm>
    </dsp:sp>
    <dsp:sp modelId="{EB3160D0-F132-42A0-891B-F73E439925AA}">
      <dsp:nvSpPr>
        <dsp:cNvPr id="0" name=""/>
        <dsp:cNvSpPr/>
      </dsp:nvSpPr>
      <dsp:spPr>
        <a:xfrm rot="5400000">
          <a:off x="5724079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5E5F0-DAF2-4844-B902-580CA6D1F8C6}">
      <dsp:nvSpPr>
        <dsp:cNvPr id="0" name=""/>
        <dsp:cNvSpPr/>
      </dsp:nvSpPr>
      <dsp:spPr>
        <a:xfrm>
          <a:off x="6539216" y="982171"/>
          <a:ext cx="2144559" cy="345432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Etablera </a:t>
          </a:r>
          <a:r>
            <a:rPr lang="en-US" sz="1600" kern="1200" dirty="0" err="1"/>
            <a:t>ett</a:t>
          </a:r>
          <a:r>
            <a:rPr lang="en-US" sz="1600" kern="1200" dirty="0"/>
            <a:t> </a:t>
          </a:r>
          <a:r>
            <a:rPr lang="en-US" sz="1600" b="1" kern="1200" dirty="0" err="1"/>
            <a:t>arbetssätt</a:t>
          </a:r>
          <a:r>
            <a:rPr lang="en-US" sz="1600" kern="1200" dirty="0"/>
            <a:t> </a:t>
          </a:r>
          <a:r>
            <a:rPr lang="en-US" sz="1600" b="1" kern="1200" dirty="0" err="1"/>
            <a:t>tillika</a:t>
          </a:r>
          <a:r>
            <a:rPr lang="en-US" sz="1600" b="1" kern="1200" dirty="0"/>
            <a:t> </a:t>
          </a:r>
          <a:r>
            <a:rPr lang="en-US" sz="1600" b="1" kern="1200" dirty="0" err="1"/>
            <a:t>modell</a:t>
          </a:r>
          <a:r>
            <a:rPr lang="en-US" sz="1600" b="1" kern="1200" dirty="0"/>
            <a:t> </a:t>
          </a:r>
          <a:r>
            <a:rPr lang="en-US" sz="1600" kern="1200" dirty="0"/>
            <a:t>för </a:t>
          </a:r>
          <a:r>
            <a:rPr lang="en-US" sz="1600" kern="1200" dirty="0" err="1"/>
            <a:t>lokalt</a:t>
          </a:r>
          <a:r>
            <a:rPr lang="en-US" sz="1600" kern="1200" dirty="0"/>
            <a:t> </a:t>
          </a:r>
          <a:r>
            <a:rPr lang="en-US" sz="1600" kern="1200" dirty="0" err="1"/>
            <a:t>utvecklingsarbete</a:t>
          </a:r>
          <a:r>
            <a:rPr lang="en-US" sz="1600" kern="1200" dirty="0"/>
            <a:t> </a:t>
          </a:r>
          <a:r>
            <a:rPr lang="en-US" sz="1600" kern="1200" dirty="0" err="1"/>
            <a:t>som</a:t>
          </a:r>
          <a:r>
            <a:rPr lang="en-US" sz="1600" kern="1200" dirty="0"/>
            <a:t> </a:t>
          </a:r>
          <a:r>
            <a:rPr lang="en-US" sz="1600" kern="1200" dirty="0" err="1"/>
            <a:t>möjliggör</a:t>
          </a:r>
          <a:r>
            <a:rPr lang="en-US" sz="1600" kern="1200" dirty="0"/>
            <a:t> </a:t>
          </a:r>
          <a:r>
            <a:rPr lang="en-US" sz="1600" kern="1200" dirty="0" err="1"/>
            <a:t>en</a:t>
          </a:r>
          <a:r>
            <a:rPr lang="en-US" sz="1600" kern="1200" dirty="0"/>
            <a:t> </a:t>
          </a:r>
          <a:r>
            <a:rPr lang="en-US" sz="1600" kern="1200" dirty="0" err="1"/>
            <a:t>hållbar</a:t>
          </a:r>
          <a:r>
            <a:rPr lang="en-US" sz="1600" kern="1200" dirty="0"/>
            <a:t> </a:t>
          </a:r>
          <a:r>
            <a:rPr lang="en-US" sz="1600" kern="1200" dirty="0" err="1"/>
            <a:t>samhällsutveckling</a:t>
          </a:r>
          <a:r>
            <a:rPr lang="en-US" sz="1600" kern="1200" dirty="0"/>
            <a:t>, </a:t>
          </a:r>
          <a:r>
            <a:rPr lang="en-US" sz="1600" kern="1200" dirty="0" err="1"/>
            <a:t>tillväxt</a:t>
          </a:r>
          <a:r>
            <a:rPr lang="en-US" sz="1600" kern="1200" dirty="0"/>
            <a:t> </a:t>
          </a:r>
          <a:r>
            <a:rPr lang="en-US" sz="1600" kern="1200" dirty="0" err="1"/>
            <a:t>i</a:t>
          </a:r>
          <a:r>
            <a:rPr lang="en-US" sz="1600" kern="1200" dirty="0"/>
            <a:t> </a:t>
          </a:r>
          <a:r>
            <a:rPr lang="en-US" sz="1600" kern="1200" dirty="0" err="1"/>
            <a:t>små</a:t>
          </a:r>
          <a:r>
            <a:rPr lang="en-US" sz="1600" kern="1200" dirty="0"/>
            <a:t> och </a:t>
          </a:r>
          <a:r>
            <a:rPr lang="en-US" sz="1600" kern="1200" dirty="0" err="1"/>
            <a:t>medelstora</a:t>
          </a:r>
          <a:r>
            <a:rPr lang="en-US" sz="1600" kern="1200" dirty="0"/>
            <a:t> </a:t>
          </a:r>
          <a:r>
            <a:rPr lang="en-US" sz="1600" kern="1200" dirty="0" err="1"/>
            <a:t>företag</a:t>
          </a:r>
          <a:r>
            <a:rPr lang="en-US" sz="1600" kern="1200" dirty="0"/>
            <a:t> och </a:t>
          </a:r>
          <a:r>
            <a:rPr lang="en-US" sz="1600" kern="1200" dirty="0" err="1"/>
            <a:t>framtagning</a:t>
          </a:r>
          <a:r>
            <a:rPr lang="en-US" sz="1600" kern="1200" dirty="0"/>
            <a:t> av </a:t>
          </a:r>
          <a:r>
            <a:rPr lang="en-US" sz="1600" kern="1200" dirty="0" err="1"/>
            <a:t>innovativa</a:t>
          </a:r>
          <a:r>
            <a:rPr lang="en-US" sz="1600" kern="1200" dirty="0"/>
            <a:t> och robusta </a:t>
          </a:r>
          <a:r>
            <a:rPr lang="en-US" sz="1600" kern="1200" dirty="0" err="1"/>
            <a:t>lösningar</a:t>
          </a:r>
          <a:r>
            <a:rPr lang="en-US" sz="1600" kern="1200" dirty="0"/>
            <a:t> för </a:t>
          </a:r>
          <a:r>
            <a:rPr lang="en-US" sz="1600" kern="1200" dirty="0" err="1"/>
            <a:t>att</a:t>
          </a:r>
          <a:r>
            <a:rPr lang="en-US" sz="1600" kern="1200" dirty="0"/>
            <a:t> </a:t>
          </a:r>
          <a:r>
            <a:rPr lang="en-US" sz="1600" kern="1200" dirty="0" err="1"/>
            <a:t>tillsammans</a:t>
          </a:r>
          <a:r>
            <a:rPr lang="en-US" sz="1600" kern="1200" dirty="0"/>
            <a:t> </a:t>
          </a:r>
          <a:r>
            <a:rPr lang="en-US" sz="1600" kern="1200" dirty="0" err="1"/>
            <a:t>anpassa</a:t>
          </a:r>
          <a:r>
            <a:rPr lang="en-US" sz="1600" kern="1200" dirty="0"/>
            <a:t> </a:t>
          </a:r>
          <a:r>
            <a:rPr lang="en-US" sz="1600" kern="1200" dirty="0" err="1"/>
            <a:t>oss</a:t>
          </a:r>
          <a:r>
            <a:rPr lang="en-US" sz="1600" kern="1200" dirty="0"/>
            <a:t> till </a:t>
          </a:r>
          <a:r>
            <a:rPr lang="en-US" sz="1600" kern="1200" dirty="0" err="1"/>
            <a:t>nya</a:t>
          </a:r>
          <a:r>
            <a:rPr lang="en-US" sz="1600" kern="1200" dirty="0"/>
            <a:t> </a:t>
          </a:r>
          <a:r>
            <a:rPr lang="en-US" sz="1600" kern="1200" dirty="0" err="1"/>
            <a:t>marknadsförhållanden</a:t>
          </a:r>
          <a:r>
            <a:rPr lang="en-US" sz="1600" kern="1200" dirty="0"/>
            <a:t>.</a:t>
          </a:r>
          <a:r>
            <a:rPr lang="sv-SE" sz="1600" kern="1200" dirty="0"/>
            <a:t> </a:t>
          </a:r>
        </a:p>
      </dsp:txBody>
      <dsp:txXfrm>
        <a:off x="6539216" y="982171"/>
        <a:ext cx="2144559" cy="3454324"/>
      </dsp:txXfrm>
    </dsp:sp>
    <dsp:sp modelId="{04D551B0-9442-4AF9-B320-1FF6B523EA5A}">
      <dsp:nvSpPr>
        <dsp:cNvPr id="0" name=""/>
        <dsp:cNvSpPr/>
      </dsp:nvSpPr>
      <dsp:spPr>
        <a:xfrm>
          <a:off x="8942850" y="982171"/>
          <a:ext cx="2878603" cy="345432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2600" kern="1200"/>
        </a:p>
      </dsp:txBody>
      <dsp:txXfrm rot="16200000">
        <a:off x="7814437" y="2110583"/>
        <a:ext cx="2832546" cy="575720"/>
      </dsp:txXfrm>
    </dsp:sp>
    <dsp:sp modelId="{D19BFCEC-4513-4831-8581-1AF34917680E}">
      <dsp:nvSpPr>
        <dsp:cNvPr id="0" name=""/>
        <dsp:cNvSpPr/>
      </dsp:nvSpPr>
      <dsp:spPr>
        <a:xfrm rot="5400000">
          <a:off x="8703434" y="3727378"/>
          <a:ext cx="507617" cy="43179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761F8-68B0-48BF-8C08-F61249B1530C}">
      <dsp:nvSpPr>
        <dsp:cNvPr id="0" name=""/>
        <dsp:cNvSpPr/>
      </dsp:nvSpPr>
      <dsp:spPr>
        <a:xfrm>
          <a:off x="0" y="141789"/>
          <a:ext cx="11832336" cy="542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3200" kern="1200" dirty="0"/>
            <a:t>Mentorskap och hållbarhetskompetens</a:t>
          </a:r>
        </a:p>
      </dsp:txBody>
      <dsp:txXfrm>
        <a:off x="26505" y="168294"/>
        <a:ext cx="11779326" cy="489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16A0B-94E9-4BB0-A09D-2FEE450073C6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C9C4A-89EA-4C31-969B-1D43CA63F0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977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8469E-EB33-2C72-0CFA-832C9B26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144AFF8-F14D-7D1B-909A-D5B801A3E8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513F15B-D0BA-256C-5F35-5BED5BFC9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AD572F-7B24-7C80-8292-77E2BFA35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C9C4A-89EA-4C31-969B-1D43CA63F062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4335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C425EC-EAE7-A1A5-60FF-35E76F6AE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FA7EF6E-7E22-DF35-BBD6-E5382ECA6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696524-0D0E-E822-2FCF-AC7B0AC9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002084-39A1-EDB4-CF37-C0543D27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B4F7E85-BD01-2397-9548-B761A9B3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94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DF9AC4-85E0-76ED-2417-0FD3CF3B9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67EABE8-4E39-1553-2EF5-6A4163E43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687673B-2134-8E56-222A-D3D8A062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1C2F2D-5697-7406-1134-A438DB34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16E02D6-F33D-2451-D8DB-B14961B6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232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E28EEB6-1672-2EB3-C103-1E5E8A27D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4622F38-8640-8F6D-9747-1080C80E7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A3480A-95FF-29C9-C590-19D19337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28A3BC0-1D2B-39E9-5EAF-D30AD36C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C17DCA-6A47-4942-0810-DBDA131B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95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DC5D82-9A15-B2AF-B32A-5CE7E603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7ADA21-A53A-6CBE-0B49-14A20CE15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38FA9C-6368-AF85-DDC7-AE8EDE2C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F19F4D-CCB5-AA72-6495-DD128191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B3E642E-1B33-5538-F2BC-6D2A08CF6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30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8E6DA7-4D6C-90D4-1AD6-19F468289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CD21FD-CCD4-37A1-48FD-99B5DE78B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236453-69D4-6FDB-51A9-6C9011710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99B2D-30C5-27EE-7FCA-D0EA86C7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C89FAC-8047-9E0C-820C-086FD84D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23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AAF49A-31D3-13FE-F283-3498E3B7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EFC1D5-6718-7C34-2C60-73B8DFF84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92700EA-DFAB-0E93-9F88-9FDA14661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1537DDD-270F-7C04-7C75-0BDC63DF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2FC0474-3978-7AC0-F039-4101AA48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ACBD7A-A78F-DBAA-9D62-7EB38327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163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B2D874-CB02-F110-8F07-19EB3C76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7EF0EA-0144-7F50-D484-7E2747EA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4E42B85-87D0-1589-478D-D2BC01CFF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B031E0E-DB70-5429-B8EE-711078553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C2664F8-97E9-CC81-7D6C-DC57FC63C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83B57E4-F22C-E824-3A64-723CA9D7A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AEE03AF-422C-B4F7-3452-82D30FBC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D01932B-0277-9F43-AAE2-E6616782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051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2DF02C-947E-9524-6C81-5BC01106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5A3BAB2-9B6D-D080-E5D5-C7A09D10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A1A7C3F-D5E2-F6FA-E820-C6CB290A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2B0BEED-DECA-8B66-A0F2-71D1F53E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553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52CBC42-BB11-8488-1933-2FFCD25D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EF304DF-E16D-8463-57A3-7CB1F613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FB07872-8B2F-59C9-B318-BE8206F74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266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FEFC3F-066D-52DE-8448-35346DEE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A634B4-2B29-8D8F-92F4-CDBA9D242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076D483-BC28-2FDF-0949-4C4971B37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2A4819E-ACC3-4D90-20CC-D74D8EF9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53C11B-6238-ADA9-6879-7757EC725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35C74C2-FFC4-F7A4-18CD-5B772A4E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043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CCBE28-AFD2-8AEA-F67B-E2FCED1DC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2E47A6D-A7C8-5808-F9BA-0A032A694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101DF6-2465-6FB6-6731-AAE9A0F74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750598E-F01E-EF9F-E1F0-04E1F718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6FD5E08-3C18-F855-5A6E-0E753B60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5D0AB8-2852-B63A-922D-E3BF6315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70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28C770F-5760-2CDC-D035-A3FFA1CC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990C0F9-B61C-F5CD-3647-EA43D7C8A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2CE4B3-0C67-A6A7-53EB-E21BB4FEB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1A9CF-55A1-4A63-A344-F7135158D2F4}" type="datetimeFigureOut">
              <a:rPr lang="sv-SE" smtClean="0"/>
              <a:t>2025-12-16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6D12BA-383B-2A91-F572-F532830D7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E22097-0754-4121-4E75-8D0125615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91CAD9-DF75-45C0-975F-5718F30557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23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9E00EF-FD89-7CFA-7E65-3C9923DE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flagga, symbol, Teckensnitt, logotyp&#10;&#10;AI-genererat innehåll kan vara felaktigt.">
            <a:extLst>
              <a:ext uri="{FF2B5EF4-FFF2-40B4-BE49-F238E27FC236}">
                <a16:creationId xmlns:a16="http://schemas.microsoft.com/office/drawing/2014/main" id="{AF63E706-159A-2AF9-1442-980F0298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2" y="346167"/>
            <a:ext cx="1853770" cy="1588946"/>
          </a:xfrm>
          <a:prstGeom prst="rect">
            <a:avLst/>
          </a:prstGeom>
        </p:spPr>
      </p:pic>
      <p:pic>
        <p:nvPicPr>
          <p:cNvPr id="1028" name="Picture 4" descr="Logotyper - Tillväxtverket">
            <a:extLst>
              <a:ext uri="{FF2B5EF4-FFF2-40B4-BE49-F238E27FC236}">
                <a16:creationId xmlns:a16="http://schemas.microsoft.com/office/drawing/2014/main" id="{3CB4F650-9E35-AA3C-430D-92CFB437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208" y="352083"/>
            <a:ext cx="3251032" cy="15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ktig information till dig som är leverantör till Malå kommun,  Malåbostaden AB och Malå Energi och Industri AB.">
            <a:extLst>
              <a:ext uri="{FF2B5EF4-FFF2-40B4-BE49-F238E27FC236}">
                <a16:creationId xmlns:a16="http://schemas.microsoft.com/office/drawing/2014/main" id="{AE591D66-CAF3-C8F1-CD24-B0695992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0636" y="474886"/>
            <a:ext cx="3520438" cy="12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 descr="En bild som visar möbler, klädsel, inomhus, scen&#10;&#10;AI-genererat innehåll kan vara felaktigt.">
            <a:extLst>
              <a:ext uri="{FF2B5EF4-FFF2-40B4-BE49-F238E27FC236}">
                <a16:creationId xmlns:a16="http://schemas.microsoft.com/office/drawing/2014/main" id="{6C9B3D13-2144-4786-AD7C-49C5F8E03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448522" y="2330205"/>
            <a:ext cx="3139276" cy="2226466"/>
          </a:xfrm>
          <a:prstGeom prst="rect">
            <a:avLst/>
          </a:prstGeom>
        </p:spPr>
      </p:pic>
      <p:pic>
        <p:nvPicPr>
          <p:cNvPr id="1026" name="Picture 2" descr="Välkommen till Region Västerbotten">
            <a:extLst>
              <a:ext uri="{FF2B5EF4-FFF2-40B4-BE49-F238E27FC236}">
                <a16:creationId xmlns:a16="http://schemas.microsoft.com/office/drawing/2014/main" id="{AB061D26-1124-A254-6EC8-91B78953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4930536"/>
            <a:ext cx="3014598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FCD48B7D-49B2-7406-6262-82587D9FE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F06A563-9D32-C1C2-323B-9934C7C29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6931" y="2916519"/>
            <a:ext cx="6375612" cy="3466595"/>
          </a:xfrm>
        </p:spPr>
        <p:txBody>
          <a:bodyPr>
            <a:normAutofit fontScale="90000"/>
          </a:bodyPr>
          <a:lstStyle/>
          <a:p>
            <a:pPr algn="l"/>
            <a:r>
              <a:rPr lang="sv-SE" sz="7300" dirty="0">
                <a:solidFill>
                  <a:srgbClr val="FFFFFF"/>
                </a:solidFill>
              </a:rPr>
              <a:t>Näringslivslunch</a:t>
            </a:r>
            <a:br>
              <a:rPr lang="sv-SE" sz="4800" dirty="0">
                <a:solidFill>
                  <a:srgbClr val="FFFFFF"/>
                </a:solidFill>
              </a:rPr>
            </a:br>
            <a:br>
              <a:rPr lang="sv-SE" sz="4800" dirty="0">
                <a:solidFill>
                  <a:srgbClr val="FFFFFF"/>
                </a:solidFill>
              </a:rPr>
            </a:br>
            <a:r>
              <a:rPr lang="sv-SE" sz="2800" dirty="0">
                <a:solidFill>
                  <a:srgbClr val="FFFFFF"/>
                </a:solidFill>
              </a:rPr>
              <a:t>- Projekt Kraftsamling, en hållbar   	 </a:t>
            </a:r>
            <a:br>
              <a:rPr lang="sv-SE" sz="2800" dirty="0">
                <a:solidFill>
                  <a:srgbClr val="FFFFFF"/>
                </a:solidFill>
              </a:rPr>
            </a:br>
            <a:r>
              <a:rPr lang="sv-SE" sz="2800" dirty="0">
                <a:solidFill>
                  <a:srgbClr val="FFFFFF"/>
                </a:solidFill>
              </a:rPr>
              <a:t>   framgångsfaktor för den levande platsen </a:t>
            </a:r>
            <a:br>
              <a:rPr lang="sv-SE" sz="2800" dirty="0">
                <a:solidFill>
                  <a:srgbClr val="FFFFFF"/>
                </a:solidFill>
              </a:rPr>
            </a:br>
            <a:r>
              <a:rPr lang="sv-SE" sz="2800" dirty="0">
                <a:solidFill>
                  <a:srgbClr val="FFFFFF"/>
                </a:solidFill>
              </a:rPr>
              <a:t>- Näringslivsråd</a:t>
            </a:r>
            <a:br>
              <a:rPr lang="sv-SE" sz="4800" dirty="0">
                <a:solidFill>
                  <a:srgbClr val="FFFFFF"/>
                </a:solidFill>
              </a:rPr>
            </a:br>
            <a:br>
              <a:rPr lang="sv-SE" sz="4800" dirty="0">
                <a:solidFill>
                  <a:srgbClr val="FFFFFF"/>
                </a:solidFill>
              </a:rPr>
            </a:br>
            <a:r>
              <a:rPr lang="sv-SE" sz="4800" dirty="0">
                <a:solidFill>
                  <a:srgbClr val="FFFFFF"/>
                </a:solidFill>
              </a:rPr>
              <a:t>Tvärsektoriellt forum</a:t>
            </a:r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3E08820B-D6DA-E9D6-7658-F566259D4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321EB958-415F-992C-3E8B-08DF52019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79843237-06E3-6214-4DD2-FD4575CB1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8093C405-06E5-11C4-DA5C-4ADA3976C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CC569C6C-57FD-8C8B-164F-BAE9717F0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241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7E531-F3B3-AEE4-1711-4FABACFE2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9A0432-88CF-8EFC-3800-571F18BF7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55"/>
            <a:ext cx="12192000" cy="684746"/>
          </a:xfrm>
        </p:spPr>
        <p:txBody>
          <a:bodyPr>
            <a:noAutofit/>
          </a:bodyPr>
          <a:lstStyle/>
          <a:p>
            <a:r>
              <a:rPr lang="sv-SE" sz="3200" dirty="0"/>
              <a:t>Projekt Kraftsamling – en hållbar framgångsfaktor för den levande platsen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407DFF8-C1B0-9FE7-85DB-32EF98FE5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873200"/>
              </p:ext>
            </p:extLst>
          </p:nvPr>
        </p:nvGraphicFramePr>
        <p:xfrm>
          <a:off x="182880" y="838201"/>
          <a:ext cx="11704320" cy="165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3F2836E-1790-0022-0A77-408CB27E7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178825"/>
              </p:ext>
            </p:extLst>
          </p:nvPr>
        </p:nvGraphicFramePr>
        <p:xfrm>
          <a:off x="182880" y="1439333"/>
          <a:ext cx="11826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FC67AC60-4999-75C7-0BB0-50B65F83758C}"/>
              </a:ext>
            </a:extLst>
          </p:cNvPr>
          <p:cNvSpPr txBox="1"/>
          <p:nvPr/>
        </p:nvSpPr>
        <p:spPr>
          <a:xfrm>
            <a:off x="658368" y="2578608"/>
            <a:ext cx="2276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#mittmalå – det goda samtalet (inledande workshop/kick-off)</a:t>
            </a:r>
            <a:br>
              <a:rPr lang="sv-SE" dirty="0">
                <a:solidFill>
                  <a:schemeClr val="bg1"/>
                </a:solidFill>
              </a:rPr>
            </a:b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Undersökning och omvärldsanalys, studieresa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r>
              <a:rPr lang="sv-SE" dirty="0">
                <a:solidFill>
                  <a:schemeClr val="bg1"/>
                </a:solidFill>
              </a:rPr>
              <a:t>Lokalt tvärsektoriellt forum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FFE1EED-0A71-1034-DB53-13A18572C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525164"/>
              </p:ext>
            </p:extLst>
          </p:nvPr>
        </p:nvGraphicFramePr>
        <p:xfrm>
          <a:off x="176784" y="5906685"/>
          <a:ext cx="11832336" cy="684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5F819C38-5F7B-5827-5B18-5EAA645F4BD2}"/>
              </a:ext>
            </a:extLst>
          </p:cNvPr>
          <p:cNvSpPr txBox="1"/>
          <p:nvPr/>
        </p:nvSpPr>
        <p:spPr>
          <a:xfrm>
            <a:off x="9610344" y="2736586"/>
            <a:ext cx="2276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1"/>
                </a:solidFill>
              </a:rPr>
              <a:t>- Ett hållbart helhetserbjudande som har arbetats fram tvärsektoriellt. </a:t>
            </a:r>
          </a:p>
          <a:p>
            <a:pPr lvl="0"/>
            <a:r>
              <a:rPr lang="sv-SE" sz="1400" dirty="0">
                <a:solidFill>
                  <a:schemeClr val="bg1"/>
                </a:solidFill>
              </a:rPr>
              <a:t>- Ett arbetssätt, som bygger på strategisk och operativ samverkan för anpassning, mellan kommun, näringsliv, akademi och civilsamhälle, som i sin tur kan utgöra modell för andra att dra lärdom av. Malå är pilot!</a:t>
            </a:r>
          </a:p>
          <a:p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1ADBA4C-F1D5-8C65-4917-35AD81CC47F6}"/>
              </a:ext>
            </a:extLst>
          </p:cNvPr>
          <p:cNvSpPr txBox="1"/>
          <p:nvPr/>
        </p:nvSpPr>
        <p:spPr>
          <a:xfrm rot="16200000">
            <a:off x="7761767" y="4015657"/>
            <a:ext cx="33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sv-SE" dirty="0">
                <a:solidFill>
                  <a:schemeClr val="bg1"/>
                </a:solidFill>
              </a:rPr>
              <a:t>Efter projektets slut finns</a:t>
            </a:r>
          </a:p>
        </p:txBody>
      </p:sp>
    </p:spTree>
    <p:extLst>
      <p:ext uri="{BB962C8B-B14F-4D97-AF65-F5344CB8AC3E}">
        <p14:creationId xmlns:p14="http://schemas.microsoft.com/office/powerpoint/2010/main" val="406331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45AE5-07F4-B47C-C701-CE24749C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ED2C0E-C372-A8C2-77FF-518266C38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55"/>
            <a:ext cx="12192000" cy="684746"/>
          </a:xfrm>
        </p:spPr>
        <p:txBody>
          <a:bodyPr>
            <a:noAutofit/>
          </a:bodyPr>
          <a:lstStyle/>
          <a:p>
            <a:r>
              <a:rPr lang="sv-SE" sz="3200" dirty="0"/>
              <a:t>Projekt Kraftsamling – en hållbar framgångsfaktor för den levande platsen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778995-97C3-0A4E-3E54-F2796E1D1D1E}"/>
              </a:ext>
            </a:extLst>
          </p:cNvPr>
          <p:cNvGraphicFramePr/>
          <p:nvPr/>
        </p:nvGraphicFramePr>
        <p:xfrm>
          <a:off x="182880" y="838201"/>
          <a:ext cx="11704320" cy="165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CDB64A3-DE48-6716-C7DF-30BD22F49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202910"/>
              </p:ext>
            </p:extLst>
          </p:nvPr>
        </p:nvGraphicFramePr>
        <p:xfrm>
          <a:off x="182880" y="1439333"/>
          <a:ext cx="11826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41277848-CD8F-6953-0219-0BB496E4E88E}"/>
              </a:ext>
            </a:extLst>
          </p:cNvPr>
          <p:cNvSpPr txBox="1"/>
          <p:nvPr/>
        </p:nvSpPr>
        <p:spPr>
          <a:xfrm>
            <a:off x="804672" y="2630663"/>
            <a:ext cx="22768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Förankring utifrån samsyn (gemensam grundpresentation av Malå)</a:t>
            </a:r>
            <a:br>
              <a:rPr lang="sv-SE" sz="1600" dirty="0">
                <a:solidFill>
                  <a:schemeClr val="bg1"/>
                </a:solidFill>
              </a:rPr>
            </a:b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Utredning – tjänsteköp utifrån behov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Lokalt tvärsektoriellt forum för samverkan, samarbete och kunskapsutbyte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88D0BA9-084F-B688-BA3F-026E4CF6E693}"/>
              </a:ext>
            </a:extLst>
          </p:cNvPr>
          <p:cNvGraphicFramePr/>
          <p:nvPr/>
        </p:nvGraphicFramePr>
        <p:xfrm>
          <a:off x="176784" y="5906685"/>
          <a:ext cx="11832336" cy="684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C1D7435B-93D4-FCED-5860-B2F801E64523}"/>
              </a:ext>
            </a:extLst>
          </p:cNvPr>
          <p:cNvSpPr txBox="1"/>
          <p:nvPr/>
        </p:nvSpPr>
        <p:spPr>
          <a:xfrm>
            <a:off x="9610344" y="2736586"/>
            <a:ext cx="2276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1"/>
                </a:solidFill>
              </a:rPr>
              <a:t>- Ett hållbart helhetserbjudande som har arbetats fram tvärsektoriellt. </a:t>
            </a:r>
          </a:p>
          <a:p>
            <a:pPr lvl="0"/>
            <a:r>
              <a:rPr lang="sv-SE" sz="1400" dirty="0">
                <a:solidFill>
                  <a:schemeClr val="bg1"/>
                </a:solidFill>
              </a:rPr>
              <a:t>- Ett arbetssätt, som bygger på strategisk och operativ samverkan för anpassning, mellan kommun, näringsliv, akademi och civilsamhälle, som i sin tur kan utgöra modell för andra att dra lärdom av. Malå är pilot!</a:t>
            </a:r>
          </a:p>
          <a:p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029255AA-599B-6CD3-4E10-847A58B073C8}"/>
              </a:ext>
            </a:extLst>
          </p:cNvPr>
          <p:cNvSpPr txBox="1"/>
          <p:nvPr/>
        </p:nvSpPr>
        <p:spPr>
          <a:xfrm rot="16200000">
            <a:off x="7761767" y="4015657"/>
            <a:ext cx="33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sv-SE" dirty="0">
                <a:solidFill>
                  <a:schemeClr val="bg1"/>
                </a:solidFill>
              </a:rPr>
              <a:t>Efter projektets slut finns</a:t>
            </a:r>
          </a:p>
        </p:txBody>
      </p:sp>
    </p:spTree>
    <p:extLst>
      <p:ext uri="{BB962C8B-B14F-4D97-AF65-F5344CB8AC3E}">
        <p14:creationId xmlns:p14="http://schemas.microsoft.com/office/powerpoint/2010/main" val="21670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6D3C-BA86-5E3D-4F49-FAC18A49A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D581DC-388C-A07B-9FD4-D5D18E204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55"/>
            <a:ext cx="12192000" cy="684746"/>
          </a:xfrm>
        </p:spPr>
        <p:txBody>
          <a:bodyPr>
            <a:noAutofit/>
          </a:bodyPr>
          <a:lstStyle/>
          <a:p>
            <a:r>
              <a:rPr lang="sv-SE" sz="3200" dirty="0"/>
              <a:t>Projekt Kraftsamling – en hållbar framgångsfaktor för den levande platsen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083B085-8203-F085-5826-F30FAD370A36}"/>
              </a:ext>
            </a:extLst>
          </p:cNvPr>
          <p:cNvGraphicFramePr/>
          <p:nvPr/>
        </p:nvGraphicFramePr>
        <p:xfrm>
          <a:off x="182880" y="838201"/>
          <a:ext cx="11704320" cy="165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6DD0D6E-EE31-7EA9-92C0-4DEE25CF3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678980"/>
              </p:ext>
            </p:extLst>
          </p:nvPr>
        </p:nvGraphicFramePr>
        <p:xfrm>
          <a:off x="182880" y="1439333"/>
          <a:ext cx="11826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E49A829F-90D7-0B3C-0A39-43B898E7F006}"/>
              </a:ext>
            </a:extLst>
          </p:cNvPr>
          <p:cNvSpPr txBox="1"/>
          <p:nvPr/>
        </p:nvSpPr>
        <p:spPr>
          <a:xfrm>
            <a:off x="804672" y="2630663"/>
            <a:ext cx="22768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Helhetserbjudande – produktion och design</a:t>
            </a:r>
            <a:br>
              <a:rPr lang="sv-SE" sz="1600" dirty="0">
                <a:solidFill>
                  <a:schemeClr val="bg1"/>
                </a:solidFill>
              </a:rPr>
            </a:br>
            <a:br>
              <a:rPr lang="sv-SE" sz="1600" dirty="0">
                <a:solidFill>
                  <a:schemeClr val="bg1"/>
                </a:solidFill>
              </a:rPr>
            </a:br>
            <a:r>
              <a:rPr lang="sv-SE" sz="1600" dirty="0">
                <a:solidFill>
                  <a:schemeClr val="bg1"/>
                </a:solidFill>
              </a:rPr>
              <a:t>Deltagande på nationella och internationella mässor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Visningsresor för intressenter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Lokalt tvärsektoriellt forum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E9D06EC-7631-773F-0D2F-99C402B981DF}"/>
              </a:ext>
            </a:extLst>
          </p:cNvPr>
          <p:cNvGraphicFramePr/>
          <p:nvPr/>
        </p:nvGraphicFramePr>
        <p:xfrm>
          <a:off x="176784" y="5906685"/>
          <a:ext cx="11832336" cy="684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D323F945-9420-936B-0B02-EC6DBE0B91AF}"/>
              </a:ext>
            </a:extLst>
          </p:cNvPr>
          <p:cNvSpPr txBox="1"/>
          <p:nvPr/>
        </p:nvSpPr>
        <p:spPr>
          <a:xfrm>
            <a:off x="9610344" y="2736586"/>
            <a:ext cx="2276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1"/>
                </a:solidFill>
              </a:rPr>
              <a:t>- Ett hållbart helhetserbjudande som har arbetats fram tvärsektoriellt. </a:t>
            </a:r>
          </a:p>
          <a:p>
            <a:pPr lvl="0"/>
            <a:r>
              <a:rPr lang="sv-SE" sz="1400" dirty="0">
                <a:solidFill>
                  <a:schemeClr val="bg1"/>
                </a:solidFill>
              </a:rPr>
              <a:t>- Ett arbetssätt, som bygger på strategisk och operativ samverkan för anpassning, mellan kommun, näringsliv, akademi och civilsamhälle, som i sin tur kan utgöra modell för andra att dra lärdom av. Malå är pilot!</a:t>
            </a:r>
          </a:p>
          <a:p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472464A-30ED-3B36-4DF9-144474134014}"/>
              </a:ext>
            </a:extLst>
          </p:cNvPr>
          <p:cNvSpPr txBox="1"/>
          <p:nvPr/>
        </p:nvSpPr>
        <p:spPr>
          <a:xfrm rot="16200000">
            <a:off x="7761767" y="4015657"/>
            <a:ext cx="33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sv-SE" dirty="0">
                <a:solidFill>
                  <a:schemeClr val="bg1"/>
                </a:solidFill>
              </a:rPr>
              <a:t>Efter projektets slut finns</a:t>
            </a:r>
          </a:p>
        </p:txBody>
      </p:sp>
    </p:spTree>
    <p:extLst>
      <p:ext uri="{BB962C8B-B14F-4D97-AF65-F5344CB8AC3E}">
        <p14:creationId xmlns:p14="http://schemas.microsoft.com/office/powerpoint/2010/main" val="11706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04999-F892-53FC-A74B-DF39E6FA0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D1F693-8362-384E-06CB-CB5ECDD59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55"/>
            <a:ext cx="12192000" cy="684746"/>
          </a:xfrm>
        </p:spPr>
        <p:txBody>
          <a:bodyPr>
            <a:noAutofit/>
          </a:bodyPr>
          <a:lstStyle/>
          <a:p>
            <a:r>
              <a:rPr lang="sv-SE" sz="3200" dirty="0"/>
              <a:t>Projekt Kraftsamling – en hållbar framgångsfaktor för den levande platsen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855419-6C94-B1BF-9498-E25530943A62}"/>
              </a:ext>
            </a:extLst>
          </p:cNvPr>
          <p:cNvGraphicFramePr/>
          <p:nvPr/>
        </p:nvGraphicFramePr>
        <p:xfrm>
          <a:off x="182880" y="838201"/>
          <a:ext cx="11704320" cy="165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1D854A6-4E3A-5795-B29F-6947CD5473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677791"/>
              </p:ext>
            </p:extLst>
          </p:nvPr>
        </p:nvGraphicFramePr>
        <p:xfrm>
          <a:off x="182880" y="1439333"/>
          <a:ext cx="118262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DED32B11-60DF-9A6E-A35C-686146A86E69}"/>
              </a:ext>
            </a:extLst>
          </p:cNvPr>
          <p:cNvSpPr txBox="1"/>
          <p:nvPr/>
        </p:nvSpPr>
        <p:spPr>
          <a:xfrm>
            <a:off x="804672" y="2630663"/>
            <a:ext cx="227685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</a:rPr>
              <a:t>Projektledning och administration</a:t>
            </a:r>
          </a:p>
          <a:p>
            <a:endParaRPr lang="sv-SE" sz="1600" dirty="0">
              <a:solidFill>
                <a:schemeClr val="bg1"/>
              </a:solidFill>
            </a:endParaRPr>
          </a:p>
          <a:p>
            <a:r>
              <a:rPr lang="sv-SE" sz="1600" dirty="0">
                <a:solidFill>
                  <a:schemeClr val="bg1"/>
                </a:solidFill>
              </a:rPr>
              <a:t>Kommunikation</a:t>
            </a:r>
          </a:p>
          <a:p>
            <a:r>
              <a:rPr lang="sv-SE" sz="1600" dirty="0">
                <a:solidFill>
                  <a:schemeClr val="bg1"/>
                </a:solidFill>
              </a:rPr>
              <a:t>Grafiskt material (</a:t>
            </a:r>
            <a:r>
              <a:rPr lang="sv-SE" sz="1600" dirty="0" err="1">
                <a:solidFill>
                  <a:schemeClr val="bg1"/>
                </a:solidFill>
              </a:rPr>
              <a:t>inlk</a:t>
            </a:r>
            <a:r>
              <a:rPr lang="sv-SE" sz="1600" dirty="0">
                <a:solidFill>
                  <a:schemeClr val="bg1"/>
                </a:solidFill>
              </a:rPr>
              <a:t>. foto/film), trycksaker. </a:t>
            </a:r>
          </a:p>
          <a:p>
            <a:endParaRPr lang="sv-SE" sz="1600" i="1" dirty="0">
              <a:solidFill>
                <a:schemeClr val="bg1"/>
              </a:solidFill>
            </a:endParaRPr>
          </a:p>
          <a:p>
            <a:endParaRPr lang="sv-SE" sz="1600" i="1" dirty="0">
              <a:solidFill>
                <a:schemeClr val="bg1"/>
              </a:solidFill>
            </a:endParaRPr>
          </a:p>
          <a:p>
            <a:r>
              <a:rPr lang="sv-SE" sz="1400" i="1" dirty="0">
                <a:solidFill>
                  <a:schemeClr val="bg1"/>
                </a:solidFill>
              </a:rPr>
              <a:t>Ny projektledare rekryteras, start 1 feb 2026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317C2F-6DFB-E634-F07B-607EC50B0666}"/>
              </a:ext>
            </a:extLst>
          </p:cNvPr>
          <p:cNvGraphicFramePr/>
          <p:nvPr/>
        </p:nvGraphicFramePr>
        <p:xfrm>
          <a:off x="176784" y="5906685"/>
          <a:ext cx="11832336" cy="684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ruta 9">
            <a:extLst>
              <a:ext uri="{FF2B5EF4-FFF2-40B4-BE49-F238E27FC236}">
                <a16:creationId xmlns:a16="http://schemas.microsoft.com/office/drawing/2014/main" id="{2F8E5E77-9FF1-D987-086E-210E743BCD30}"/>
              </a:ext>
            </a:extLst>
          </p:cNvPr>
          <p:cNvSpPr txBox="1"/>
          <p:nvPr/>
        </p:nvSpPr>
        <p:spPr>
          <a:xfrm>
            <a:off x="9610344" y="2736586"/>
            <a:ext cx="2276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v-SE" sz="1400" dirty="0">
                <a:solidFill>
                  <a:schemeClr val="bg1"/>
                </a:solidFill>
              </a:rPr>
              <a:t>- Ett hållbart helhetserbjudande som har arbetats fram tvärsektoriellt. </a:t>
            </a:r>
          </a:p>
          <a:p>
            <a:pPr lvl="0"/>
            <a:r>
              <a:rPr lang="sv-SE" sz="1400" dirty="0">
                <a:solidFill>
                  <a:schemeClr val="bg1"/>
                </a:solidFill>
              </a:rPr>
              <a:t>- Ett arbetssätt, som bygger på strategisk och operativ samverkan för anpassning, mellan kommun, näringsliv, akademi och civilsamhälle, som i sin tur kan utgöra modell för andra att dra lärdom av. Malå är pilot!</a:t>
            </a:r>
          </a:p>
          <a:p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D0D2678-28CB-42C4-3FD3-AB5FE9CF2F7D}"/>
              </a:ext>
            </a:extLst>
          </p:cNvPr>
          <p:cNvSpPr txBox="1"/>
          <p:nvPr/>
        </p:nvSpPr>
        <p:spPr>
          <a:xfrm rot="16200000">
            <a:off x="7761767" y="4015657"/>
            <a:ext cx="3327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sv-SE" dirty="0">
                <a:solidFill>
                  <a:schemeClr val="bg1"/>
                </a:solidFill>
              </a:rPr>
              <a:t>Efter projektets slut finns</a:t>
            </a:r>
          </a:p>
        </p:txBody>
      </p:sp>
    </p:spTree>
    <p:extLst>
      <p:ext uri="{BB962C8B-B14F-4D97-AF65-F5344CB8AC3E}">
        <p14:creationId xmlns:p14="http://schemas.microsoft.com/office/powerpoint/2010/main" val="1485059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F485F-EBD0-97D5-991E-8B17F0E72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9D35C2E-CAED-7464-3DA2-22D0B39BA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dirty="0"/>
              <a:t>Projekt </a:t>
            </a:r>
            <a:r>
              <a:rPr lang="en-US" sz="2400" dirty="0" err="1"/>
              <a:t>Kraftsamling</a:t>
            </a:r>
            <a:r>
              <a:rPr lang="en-US" sz="2400" dirty="0"/>
              <a:t> –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hållbar</a:t>
            </a:r>
            <a:r>
              <a:rPr lang="en-US" sz="2400" dirty="0"/>
              <a:t> </a:t>
            </a:r>
            <a:r>
              <a:rPr lang="en-US" sz="2400" dirty="0" err="1"/>
              <a:t>framgångsfaktor</a:t>
            </a:r>
            <a:r>
              <a:rPr lang="en-US" sz="2400" dirty="0"/>
              <a:t> för den </a:t>
            </a:r>
            <a:r>
              <a:rPr lang="en-US" sz="2400" dirty="0" err="1"/>
              <a:t>levande</a:t>
            </a:r>
            <a:r>
              <a:rPr lang="en-US" sz="2400" dirty="0"/>
              <a:t> </a:t>
            </a:r>
            <a:r>
              <a:rPr lang="en-US" sz="2400" dirty="0" err="1"/>
              <a:t>platsen</a:t>
            </a:r>
            <a:endParaRPr lang="en-US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6DFAB49-857E-DBC9-8F08-B2F09A23B2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760890"/>
              </p:ext>
            </p:extLst>
          </p:nvPr>
        </p:nvGraphicFramePr>
        <p:xfrm>
          <a:off x="3411221" y="-1913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5CFECA5-EFF5-0560-6B52-7E57FF638D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182689"/>
              </p:ext>
            </p:extLst>
          </p:nvPr>
        </p:nvGraphicFramePr>
        <p:xfrm>
          <a:off x="3411221" y="4048084"/>
          <a:ext cx="8128000" cy="115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48" name="Rak koppling 47">
            <a:extLst>
              <a:ext uri="{FF2B5EF4-FFF2-40B4-BE49-F238E27FC236}">
                <a16:creationId xmlns:a16="http://schemas.microsoft.com/office/drawing/2014/main" id="{FBA068A9-77A3-7A25-EB90-7B82255268A5}"/>
              </a:ext>
            </a:extLst>
          </p:cNvPr>
          <p:cNvCxnSpPr>
            <a:cxnSpLocks/>
          </p:cNvCxnSpPr>
          <p:nvPr/>
        </p:nvCxnSpPr>
        <p:spPr>
          <a:xfrm>
            <a:off x="6845852" y="1902692"/>
            <a:ext cx="212832" cy="2244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Rak koppling 49">
            <a:extLst>
              <a:ext uri="{FF2B5EF4-FFF2-40B4-BE49-F238E27FC236}">
                <a16:creationId xmlns:a16="http://schemas.microsoft.com/office/drawing/2014/main" id="{853DD341-E42B-68AE-D8EC-AAF8DFDCF678}"/>
              </a:ext>
            </a:extLst>
          </p:cNvPr>
          <p:cNvCxnSpPr>
            <a:cxnSpLocks/>
          </p:cNvCxnSpPr>
          <p:nvPr/>
        </p:nvCxnSpPr>
        <p:spPr>
          <a:xfrm>
            <a:off x="7475221" y="1463964"/>
            <a:ext cx="1590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78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EB4B7-1D37-626F-4372-C259F7D60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24449DA-534B-2677-F93F-A3FD8A904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natur, landskap, moln, himmel&#10;&#10;AI-genererat innehåll kan vara felaktigt.">
            <a:extLst>
              <a:ext uri="{FF2B5EF4-FFF2-40B4-BE49-F238E27FC236}">
                <a16:creationId xmlns:a16="http://schemas.microsoft.com/office/drawing/2014/main" id="{FA41E742-30E2-1A62-71E2-B10F7B01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9386" b="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487107-D77B-0298-F2A6-FC650AF16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43836E0-9B22-EE1B-2278-690EF2EEA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/>
              <a:t>Projekt Kraftsamling – en hållbar framgångsfaktor för den levande platsen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90FC76-EC46-B194-59E9-AA6D13EC6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87BB4B-8605-259A-B4AA-7AA16D1AC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E4220F5-02E4-8734-7898-43E9C11F5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100" dirty="0"/>
              <a:t>Med </a:t>
            </a:r>
            <a:r>
              <a:rPr lang="en-US" sz="1100" b="1" dirty="0"/>
              <a:t>HÅLLBAR </a:t>
            </a:r>
            <a:r>
              <a:rPr lang="en-US" sz="1100" dirty="0" err="1"/>
              <a:t>menar</a:t>
            </a:r>
            <a:r>
              <a:rPr lang="en-US" sz="1100" dirty="0"/>
              <a:t> vi: </a:t>
            </a:r>
            <a:r>
              <a:rPr lang="en-US" sz="1100" dirty="0" err="1"/>
              <a:t>att</a:t>
            </a:r>
            <a:r>
              <a:rPr lang="en-US" sz="1100" dirty="0"/>
              <a:t> </a:t>
            </a:r>
            <a:r>
              <a:rPr lang="en-US" sz="1100" dirty="0" err="1"/>
              <a:t>använda</a:t>
            </a:r>
            <a:r>
              <a:rPr lang="en-US" sz="1100" dirty="0"/>
              <a:t> </a:t>
            </a:r>
            <a:r>
              <a:rPr lang="en-US" sz="1100" dirty="0" err="1"/>
              <a:t>resurser</a:t>
            </a:r>
            <a:r>
              <a:rPr lang="en-US" sz="1100" dirty="0"/>
              <a:t> </a:t>
            </a:r>
            <a:r>
              <a:rPr lang="en-US" sz="1100" dirty="0" err="1"/>
              <a:t>på</a:t>
            </a:r>
            <a:r>
              <a:rPr lang="en-US" sz="1100" dirty="0"/>
              <a:t> </a:t>
            </a:r>
            <a:r>
              <a:rPr lang="en-US" sz="1100" dirty="0" err="1"/>
              <a:t>ett</a:t>
            </a:r>
            <a:r>
              <a:rPr lang="en-US" sz="1100" dirty="0"/>
              <a:t> </a:t>
            </a:r>
            <a:r>
              <a:rPr lang="en-US" sz="1100" dirty="0" err="1"/>
              <a:t>sätt</a:t>
            </a:r>
            <a:r>
              <a:rPr lang="en-US" sz="1100" dirty="0"/>
              <a:t> </a:t>
            </a:r>
            <a:r>
              <a:rPr lang="en-US" sz="1100" dirty="0" err="1"/>
              <a:t>som</a:t>
            </a:r>
            <a:r>
              <a:rPr lang="en-US" sz="1100" dirty="0"/>
              <a:t> </a:t>
            </a:r>
            <a:r>
              <a:rPr lang="en-US" sz="1100" dirty="0" err="1"/>
              <a:t>långsiktigt</a:t>
            </a:r>
            <a:r>
              <a:rPr lang="en-US" sz="1100" dirty="0"/>
              <a:t> </a:t>
            </a:r>
            <a:r>
              <a:rPr lang="en-US" sz="1100" dirty="0" err="1"/>
              <a:t>bevarar</a:t>
            </a:r>
            <a:r>
              <a:rPr lang="en-US" sz="1100" dirty="0"/>
              <a:t> </a:t>
            </a:r>
            <a:r>
              <a:rPr lang="en-US" sz="1100" dirty="0" err="1"/>
              <a:t>miljö</a:t>
            </a:r>
            <a:r>
              <a:rPr lang="en-US" sz="1100" dirty="0"/>
              <a:t>, </a:t>
            </a:r>
            <a:r>
              <a:rPr lang="en-US" sz="1100" dirty="0" err="1"/>
              <a:t>samhälle</a:t>
            </a:r>
            <a:r>
              <a:rPr lang="en-US" sz="1100" dirty="0"/>
              <a:t> och </a:t>
            </a:r>
            <a:r>
              <a:rPr lang="en-US" sz="1100" dirty="0" err="1"/>
              <a:t>ekonomi</a:t>
            </a:r>
            <a:r>
              <a:rPr lang="en-US" sz="1100" dirty="0"/>
              <a:t>, </a:t>
            </a:r>
            <a:r>
              <a:rPr lang="en-US" sz="1100" dirty="0" err="1"/>
              <a:t>utan</a:t>
            </a:r>
            <a:r>
              <a:rPr lang="en-US" sz="1100" dirty="0"/>
              <a:t> </a:t>
            </a:r>
            <a:r>
              <a:rPr lang="en-US" sz="1100" dirty="0" err="1"/>
              <a:t>att</a:t>
            </a:r>
            <a:r>
              <a:rPr lang="en-US" sz="1100" dirty="0"/>
              <a:t> </a:t>
            </a:r>
            <a:r>
              <a:rPr lang="en-US" sz="1100" dirty="0" err="1"/>
              <a:t>skada</a:t>
            </a:r>
            <a:r>
              <a:rPr lang="en-US" sz="1100" dirty="0"/>
              <a:t> de </a:t>
            </a:r>
            <a:r>
              <a:rPr lang="en-US" sz="1100" dirty="0" err="1"/>
              <a:t>ekosystem</a:t>
            </a:r>
            <a:r>
              <a:rPr lang="en-US" sz="1100" dirty="0"/>
              <a:t> </a:t>
            </a:r>
            <a:r>
              <a:rPr lang="en-US" sz="1100" dirty="0" err="1"/>
              <a:t>som</a:t>
            </a:r>
            <a:r>
              <a:rPr lang="en-US" sz="1100" dirty="0"/>
              <a:t> </a:t>
            </a:r>
            <a:r>
              <a:rPr lang="en-US" sz="1100" dirty="0" err="1"/>
              <a:t>allt</a:t>
            </a:r>
            <a:r>
              <a:rPr lang="en-US" sz="1100" dirty="0"/>
              <a:t> liv </a:t>
            </a:r>
            <a:r>
              <a:rPr lang="en-US" sz="1100" dirty="0" err="1"/>
              <a:t>är</a:t>
            </a:r>
            <a:r>
              <a:rPr lang="en-US" sz="1100" dirty="0"/>
              <a:t> </a:t>
            </a:r>
            <a:r>
              <a:rPr lang="en-US" sz="1100" dirty="0" err="1"/>
              <a:t>beroende</a:t>
            </a:r>
            <a:r>
              <a:rPr lang="en-US" sz="1100" dirty="0"/>
              <a:t> av.</a:t>
            </a:r>
            <a:br>
              <a:rPr lang="en-US" sz="1100" dirty="0"/>
            </a:br>
            <a:endParaRPr lang="en-US" sz="1100" dirty="0"/>
          </a:p>
          <a:p>
            <a:pPr algn="l"/>
            <a:r>
              <a:rPr lang="en-US" sz="1100" dirty="0"/>
              <a:t>Med </a:t>
            </a:r>
            <a:r>
              <a:rPr lang="en-US" sz="1100" b="1" dirty="0"/>
              <a:t>LEVANDE PLATS </a:t>
            </a:r>
            <a:r>
              <a:rPr lang="en-US" sz="1100" dirty="0" err="1"/>
              <a:t>menar</a:t>
            </a:r>
            <a:r>
              <a:rPr lang="en-US" sz="1100" dirty="0"/>
              <a:t> vi: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hållbar</a:t>
            </a:r>
            <a:r>
              <a:rPr lang="en-US" sz="1100" dirty="0"/>
              <a:t> och </a:t>
            </a:r>
            <a:r>
              <a:rPr lang="en-US" sz="1100" dirty="0" err="1"/>
              <a:t>attraktiv</a:t>
            </a:r>
            <a:r>
              <a:rPr lang="en-US" sz="1100" dirty="0"/>
              <a:t> </a:t>
            </a:r>
            <a:r>
              <a:rPr lang="en-US" sz="1100" dirty="0" err="1"/>
              <a:t>livsmiljö</a:t>
            </a:r>
            <a:r>
              <a:rPr lang="en-US" sz="1100" dirty="0"/>
              <a:t> </a:t>
            </a:r>
            <a:r>
              <a:rPr lang="en-US" sz="1100" dirty="0" err="1"/>
              <a:t>där</a:t>
            </a:r>
            <a:r>
              <a:rPr lang="en-US" sz="1100" dirty="0"/>
              <a:t> </a:t>
            </a:r>
            <a:r>
              <a:rPr lang="en-US" sz="1100" dirty="0" err="1"/>
              <a:t>människor</a:t>
            </a:r>
            <a:r>
              <a:rPr lang="en-US" sz="1100" dirty="0"/>
              <a:t> </a:t>
            </a:r>
            <a:r>
              <a:rPr lang="en-US" sz="1100" dirty="0" err="1"/>
              <a:t>vill</a:t>
            </a:r>
            <a:r>
              <a:rPr lang="en-US" sz="1100" dirty="0"/>
              <a:t> </a:t>
            </a:r>
            <a:r>
              <a:rPr lang="en-US" sz="1100" dirty="0" err="1"/>
              <a:t>bo</a:t>
            </a:r>
            <a:r>
              <a:rPr lang="en-US" sz="1100" dirty="0"/>
              <a:t>, </a:t>
            </a:r>
            <a:r>
              <a:rPr lang="en-US" sz="1100" dirty="0" err="1"/>
              <a:t>arbeta</a:t>
            </a:r>
            <a:r>
              <a:rPr lang="en-US" sz="1100" dirty="0"/>
              <a:t> och </a:t>
            </a:r>
            <a:r>
              <a:rPr lang="en-US" sz="1100" dirty="0" err="1"/>
              <a:t>utvecklas</a:t>
            </a:r>
            <a:r>
              <a:rPr lang="en-US" sz="1100" dirty="0"/>
              <a:t>, med god service, social </a:t>
            </a:r>
            <a:r>
              <a:rPr lang="en-US" sz="1100" dirty="0" err="1"/>
              <a:t>rättvisa</a:t>
            </a:r>
            <a:r>
              <a:rPr lang="en-US" sz="1100" dirty="0"/>
              <a:t>, </a:t>
            </a:r>
            <a:r>
              <a:rPr lang="en-US" sz="1100" dirty="0" err="1"/>
              <a:t>kulturellt</a:t>
            </a:r>
            <a:r>
              <a:rPr lang="en-US" sz="1100" dirty="0"/>
              <a:t> liv och </a:t>
            </a:r>
            <a:r>
              <a:rPr lang="en-US" sz="1100" dirty="0" err="1"/>
              <a:t>ett</a:t>
            </a:r>
            <a:r>
              <a:rPr lang="en-US" sz="1100" dirty="0"/>
              <a:t> </a:t>
            </a:r>
            <a:r>
              <a:rPr lang="en-US" sz="1100" dirty="0" err="1"/>
              <a:t>starkt</a:t>
            </a:r>
            <a:r>
              <a:rPr lang="en-US" sz="1100" dirty="0"/>
              <a:t> </a:t>
            </a:r>
            <a:r>
              <a:rPr lang="en-US" sz="1100" dirty="0" err="1"/>
              <a:t>näringsliv</a:t>
            </a:r>
            <a:r>
              <a:rPr lang="en-US" sz="1100" dirty="0"/>
              <a:t> och </a:t>
            </a:r>
            <a:r>
              <a:rPr lang="en-US" sz="1100" dirty="0" err="1"/>
              <a:t>civilsamhälle</a:t>
            </a:r>
            <a:r>
              <a:rPr lang="en-US" sz="1100" dirty="0"/>
              <a:t> – </a:t>
            </a:r>
            <a:r>
              <a:rPr lang="en-US" sz="1100" dirty="0" err="1"/>
              <a:t>allt</a:t>
            </a:r>
            <a:r>
              <a:rPr lang="en-US" sz="1100" dirty="0"/>
              <a:t> i </a:t>
            </a:r>
            <a:r>
              <a:rPr lang="en-US" sz="1100" dirty="0" err="1"/>
              <a:t>samklang</a:t>
            </a:r>
            <a:r>
              <a:rPr lang="en-US" sz="1100" dirty="0"/>
              <a:t> med </a:t>
            </a:r>
            <a:r>
              <a:rPr lang="en-US" sz="1100" dirty="0" err="1"/>
              <a:t>naturen</a:t>
            </a:r>
            <a:r>
              <a:rPr lang="en-US" sz="1100" dirty="0"/>
              <a:t> och </a:t>
            </a:r>
            <a:r>
              <a:rPr lang="en-US" sz="1100" dirty="0" err="1"/>
              <a:t>ett</a:t>
            </a:r>
            <a:r>
              <a:rPr lang="en-US" sz="1100" dirty="0"/>
              <a:t> </a:t>
            </a:r>
            <a:r>
              <a:rPr lang="en-US" sz="1100" dirty="0" err="1"/>
              <a:t>ekosystem</a:t>
            </a:r>
            <a:r>
              <a:rPr lang="en-US" sz="1100" dirty="0"/>
              <a:t> i </a:t>
            </a:r>
            <a:r>
              <a:rPr lang="en-US" sz="1100" dirty="0" err="1"/>
              <a:t>balans</a:t>
            </a: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r>
              <a:rPr lang="en-US" sz="1100" dirty="0"/>
              <a:t>Med </a:t>
            </a:r>
            <a:r>
              <a:rPr lang="en-US" sz="1100" b="1" dirty="0"/>
              <a:t>TVÄRSEKTORIELLT FORUM </a:t>
            </a:r>
            <a:r>
              <a:rPr lang="en-US" sz="1100" dirty="0" err="1"/>
              <a:t>menar</a:t>
            </a:r>
            <a:r>
              <a:rPr lang="en-US" sz="1100" dirty="0"/>
              <a:t> vi: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organiserad</a:t>
            </a:r>
            <a:r>
              <a:rPr lang="en-US" sz="1100" dirty="0"/>
              <a:t> </a:t>
            </a:r>
            <a:r>
              <a:rPr lang="en-US" sz="1100" dirty="0" err="1"/>
              <a:t>mötesplats</a:t>
            </a:r>
            <a:r>
              <a:rPr lang="en-US" sz="1100" dirty="0"/>
              <a:t> för dialog och </a:t>
            </a:r>
            <a:r>
              <a:rPr lang="en-US" sz="1100" dirty="0" err="1"/>
              <a:t>samverkan</a:t>
            </a:r>
            <a:r>
              <a:rPr lang="en-US" sz="1100" dirty="0"/>
              <a:t> </a:t>
            </a:r>
            <a:r>
              <a:rPr lang="en-US" sz="1100" dirty="0" err="1"/>
              <a:t>mellan</a:t>
            </a:r>
            <a:r>
              <a:rPr lang="en-US" sz="1100" dirty="0"/>
              <a:t> </a:t>
            </a:r>
            <a:r>
              <a:rPr lang="en-US" sz="1100" dirty="0" err="1"/>
              <a:t>aktörer</a:t>
            </a:r>
            <a:r>
              <a:rPr lang="en-US" sz="1100" dirty="0"/>
              <a:t> </a:t>
            </a:r>
            <a:r>
              <a:rPr lang="en-US" sz="1100" dirty="0" err="1"/>
              <a:t>från</a:t>
            </a:r>
            <a:r>
              <a:rPr lang="en-US" sz="1100" dirty="0"/>
              <a:t> </a:t>
            </a:r>
            <a:r>
              <a:rPr lang="en-US" sz="1100" dirty="0" err="1"/>
              <a:t>olika</a:t>
            </a:r>
            <a:r>
              <a:rPr lang="en-US" sz="1100" dirty="0"/>
              <a:t> </a:t>
            </a:r>
            <a:r>
              <a:rPr lang="en-US" sz="1100" dirty="0" err="1"/>
              <a:t>sektorer</a:t>
            </a:r>
            <a:r>
              <a:rPr lang="en-US" sz="1100" dirty="0"/>
              <a:t>, med </a:t>
            </a:r>
            <a:r>
              <a:rPr lang="en-US" sz="1100" dirty="0" err="1"/>
              <a:t>syfte</a:t>
            </a:r>
            <a:r>
              <a:rPr lang="en-US" sz="1100" dirty="0"/>
              <a:t> </a:t>
            </a:r>
            <a:r>
              <a:rPr lang="en-US" sz="1100" dirty="0" err="1"/>
              <a:t>att</a:t>
            </a:r>
            <a:r>
              <a:rPr lang="en-US" sz="1100" dirty="0"/>
              <a:t> dela </a:t>
            </a:r>
            <a:r>
              <a:rPr lang="en-US" sz="1100" dirty="0" err="1"/>
              <a:t>perspektiv</a:t>
            </a:r>
            <a:r>
              <a:rPr lang="en-US" sz="1100" dirty="0"/>
              <a:t>, </a:t>
            </a:r>
            <a:r>
              <a:rPr lang="en-US" sz="1100" dirty="0" err="1"/>
              <a:t>samordna</a:t>
            </a:r>
            <a:r>
              <a:rPr lang="en-US" sz="1100" dirty="0"/>
              <a:t> </a:t>
            </a:r>
            <a:r>
              <a:rPr lang="en-US" sz="1100" dirty="0" err="1"/>
              <a:t>insatser</a:t>
            </a:r>
            <a:r>
              <a:rPr lang="en-US" sz="1100" dirty="0"/>
              <a:t> och </a:t>
            </a:r>
            <a:r>
              <a:rPr lang="en-US" sz="1100" dirty="0" err="1"/>
              <a:t>skapa</a:t>
            </a:r>
            <a:r>
              <a:rPr lang="en-US" sz="1100" dirty="0"/>
              <a:t> </a:t>
            </a:r>
            <a:r>
              <a:rPr lang="en-US" sz="1100" dirty="0" err="1"/>
              <a:t>gemensamma</a:t>
            </a:r>
            <a:r>
              <a:rPr lang="en-US" sz="1100" dirty="0"/>
              <a:t> </a:t>
            </a:r>
            <a:r>
              <a:rPr lang="en-US" sz="1100" dirty="0" err="1"/>
              <a:t>lösningar</a:t>
            </a:r>
            <a:r>
              <a:rPr lang="en-US" sz="1100" dirty="0"/>
              <a:t>. 			</a:t>
            </a:r>
          </a:p>
        </p:txBody>
      </p:sp>
    </p:spTree>
    <p:extLst>
      <p:ext uri="{BB962C8B-B14F-4D97-AF65-F5344CB8AC3E}">
        <p14:creationId xmlns:p14="http://schemas.microsoft.com/office/powerpoint/2010/main" val="69478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4DFD1-AA13-555C-76F1-88D6C0725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Öppna fotot">
            <a:extLst>
              <a:ext uri="{FF2B5EF4-FFF2-40B4-BE49-F238E27FC236}">
                <a16:creationId xmlns:a16="http://schemas.microsoft.com/office/drawing/2014/main" id="{CBFF71B4-E3C5-57F6-9A00-7DD6ECF4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78" r="9092" b="10581"/>
          <a:stretch>
            <a:fillRect/>
          </a:stretch>
        </p:blipFill>
        <p:spPr bwMode="auto">
          <a:xfrm>
            <a:off x="4001468" y="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E1E7A9-3EAC-40CA-C7E3-16B20B8C9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907210"/>
            <a:ext cx="4023360" cy="23066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700" kern="1200" dirty="0">
                <a:latin typeface="+mj-lt"/>
                <a:ea typeface="+mj-ea"/>
                <a:cs typeface="+mj-cs"/>
              </a:rPr>
              <a:t>Projekt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Kraftsamling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–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hållbar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framgångsfaktor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för den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levande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platsen</a:t>
            </a:r>
            <a:endParaRPr lang="en-US" sz="37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0F5CD26-A2DC-299A-F5C9-40AFADC4E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213847"/>
            <a:ext cx="4738890" cy="364414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l"/>
            <a:r>
              <a:rPr lang="en-US" sz="1700" dirty="0"/>
              <a:t>Med </a:t>
            </a:r>
            <a:r>
              <a:rPr lang="en-US" sz="1700" dirty="0" err="1"/>
              <a:t>ett</a:t>
            </a:r>
            <a:r>
              <a:rPr lang="en-US" sz="1700" dirty="0"/>
              <a:t> </a:t>
            </a:r>
            <a:r>
              <a:rPr lang="en-US" sz="1700" dirty="0" err="1"/>
              <a:t>nytt</a:t>
            </a:r>
            <a:r>
              <a:rPr lang="en-US" sz="1700" dirty="0"/>
              <a:t> </a:t>
            </a:r>
            <a:r>
              <a:rPr lang="en-US" sz="1700" b="1" dirty="0"/>
              <a:t>ARBETSÄTT OCH MODELL </a:t>
            </a:r>
            <a:r>
              <a:rPr lang="en-US" sz="1700" dirty="0" err="1"/>
              <a:t>menar</a:t>
            </a:r>
            <a:r>
              <a:rPr lang="en-US" sz="1700" dirty="0"/>
              <a:t> vi: </a:t>
            </a:r>
            <a:r>
              <a:rPr lang="en-US" sz="1700" dirty="0" err="1"/>
              <a:t>Ett</a:t>
            </a:r>
            <a:r>
              <a:rPr lang="en-US" sz="1700" dirty="0"/>
              <a:t> </a:t>
            </a:r>
            <a:r>
              <a:rPr lang="en-US" sz="1700" dirty="0" err="1"/>
              <a:t>strukturerat</a:t>
            </a:r>
            <a:r>
              <a:rPr lang="en-US" sz="1700" dirty="0"/>
              <a:t> </a:t>
            </a:r>
            <a:r>
              <a:rPr lang="en-US" sz="1700" dirty="0" err="1"/>
              <a:t>sätt</a:t>
            </a:r>
            <a:r>
              <a:rPr lang="en-US" sz="1700" dirty="0"/>
              <a:t> </a:t>
            </a:r>
            <a:r>
              <a:rPr lang="en-US" sz="1700" dirty="0" err="1"/>
              <a:t>att</a:t>
            </a:r>
            <a:r>
              <a:rPr lang="en-US" sz="1700" dirty="0"/>
              <a:t> </a:t>
            </a:r>
            <a:r>
              <a:rPr lang="en-US" sz="1700" dirty="0" err="1"/>
              <a:t>arbeta</a:t>
            </a:r>
            <a:r>
              <a:rPr lang="en-US" sz="1700" dirty="0"/>
              <a:t> </a:t>
            </a:r>
            <a:r>
              <a:rPr lang="en-US" sz="1700" dirty="0" err="1"/>
              <a:t>lokalt</a:t>
            </a:r>
            <a:r>
              <a:rPr lang="en-US" sz="1700" dirty="0"/>
              <a:t> med </a:t>
            </a:r>
            <a:r>
              <a:rPr lang="en-US" sz="1700" dirty="0" err="1"/>
              <a:t>utvecklingsfrågor</a:t>
            </a:r>
            <a:r>
              <a:rPr lang="en-US" sz="1700" dirty="0"/>
              <a:t> </a:t>
            </a:r>
            <a:r>
              <a:rPr lang="en-US" sz="1700" dirty="0" err="1"/>
              <a:t>där</a:t>
            </a:r>
            <a:r>
              <a:rPr lang="en-US" sz="1700" dirty="0"/>
              <a:t> </a:t>
            </a:r>
            <a:r>
              <a:rPr lang="en-US" sz="1700" dirty="0" err="1"/>
              <a:t>kommun</a:t>
            </a:r>
            <a:r>
              <a:rPr lang="en-US" sz="1700" dirty="0"/>
              <a:t>, </a:t>
            </a:r>
            <a:r>
              <a:rPr lang="en-US" sz="1700" dirty="0" err="1"/>
              <a:t>näringsliv</a:t>
            </a:r>
            <a:r>
              <a:rPr lang="en-US" sz="1700" dirty="0"/>
              <a:t>, </a:t>
            </a:r>
            <a:r>
              <a:rPr lang="en-US" sz="1700" dirty="0" err="1"/>
              <a:t>akademi</a:t>
            </a:r>
            <a:r>
              <a:rPr lang="en-US" sz="1700" dirty="0"/>
              <a:t> och </a:t>
            </a:r>
            <a:r>
              <a:rPr lang="en-US" sz="1700" dirty="0" err="1"/>
              <a:t>civilsamhälle</a:t>
            </a:r>
            <a:r>
              <a:rPr lang="en-US" sz="1700" dirty="0"/>
              <a:t> </a:t>
            </a:r>
            <a:r>
              <a:rPr lang="en-US" sz="1700" dirty="0" err="1"/>
              <a:t>samarbetar</a:t>
            </a:r>
            <a:r>
              <a:rPr lang="en-US" sz="1700" dirty="0"/>
              <a:t> </a:t>
            </a:r>
            <a:r>
              <a:rPr lang="en-US" sz="1700" dirty="0" err="1"/>
              <a:t>kontinuerligt</a:t>
            </a:r>
            <a:r>
              <a:rPr lang="en-US" sz="1700" dirty="0"/>
              <a:t>, </a:t>
            </a:r>
            <a:r>
              <a:rPr lang="en-US" sz="1700" dirty="0" err="1"/>
              <a:t>kunskapsdrivet</a:t>
            </a:r>
            <a:r>
              <a:rPr lang="en-US" sz="1700" dirty="0"/>
              <a:t> och </a:t>
            </a:r>
            <a:r>
              <a:rPr lang="en-US" sz="1700" dirty="0" err="1"/>
              <a:t>platsanpassat</a:t>
            </a:r>
            <a:r>
              <a:rPr lang="en-US" sz="1700" dirty="0"/>
              <a:t> för </a:t>
            </a:r>
            <a:r>
              <a:rPr lang="en-US" sz="1700" dirty="0" err="1"/>
              <a:t>att</a:t>
            </a:r>
            <a:r>
              <a:rPr lang="en-US" sz="1700" dirty="0"/>
              <a:t> </a:t>
            </a:r>
            <a:r>
              <a:rPr lang="en-US" sz="1700" dirty="0" err="1"/>
              <a:t>gemensamt</a:t>
            </a:r>
            <a:r>
              <a:rPr lang="en-US" sz="1700" dirty="0"/>
              <a:t> </a:t>
            </a:r>
            <a:r>
              <a:rPr lang="en-US" sz="1700" dirty="0" err="1"/>
              <a:t>identifiera</a:t>
            </a:r>
            <a:r>
              <a:rPr lang="en-US" sz="1700" dirty="0"/>
              <a:t> </a:t>
            </a:r>
            <a:r>
              <a:rPr lang="en-US" sz="1700" dirty="0" err="1"/>
              <a:t>behov</a:t>
            </a:r>
            <a:r>
              <a:rPr lang="en-US" sz="1700" dirty="0"/>
              <a:t>, ta </a:t>
            </a:r>
            <a:r>
              <a:rPr lang="en-US" sz="1700" dirty="0" err="1"/>
              <a:t>fram</a:t>
            </a:r>
            <a:r>
              <a:rPr lang="en-US" sz="1700" dirty="0"/>
              <a:t> </a:t>
            </a:r>
            <a:r>
              <a:rPr lang="en-US" sz="1700" dirty="0" err="1"/>
              <a:t>lösningar</a:t>
            </a:r>
            <a:r>
              <a:rPr lang="en-US" sz="1700" dirty="0"/>
              <a:t> och </a:t>
            </a:r>
            <a:r>
              <a:rPr lang="en-US" sz="1700" dirty="0" err="1"/>
              <a:t>genomföra</a:t>
            </a:r>
            <a:r>
              <a:rPr lang="en-US" sz="1700" dirty="0"/>
              <a:t> </a:t>
            </a:r>
            <a:r>
              <a:rPr lang="en-US" sz="1700" dirty="0" err="1"/>
              <a:t>åtgärder</a:t>
            </a:r>
            <a:r>
              <a:rPr lang="en-US" sz="1700" dirty="0"/>
              <a:t> </a:t>
            </a:r>
            <a:r>
              <a:rPr lang="en-US" sz="1700" dirty="0" err="1"/>
              <a:t>som</a:t>
            </a:r>
            <a:r>
              <a:rPr lang="en-US" sz="1700" dirty="0"/>
              <a:t> </a:t>
            </a:r>
            <a:r>
              <a:rPr lang="en-US" sz="1700" dirty="0" err="1"/>
              <a:t>stärker</a:t>
            </a:r>
            <a:r>
              <a:rPr lang="en-US" sz="1700" dirty="0"/>
              <a:t> </a:t>
            </a:r>
            <a:r>
              <a:rPr lang="en-US" sz="1700" dirty="0" err="1"/>
              <a:t>Malåbygdens</a:t>
            </a:r>
            <a:r>
              <a:rPr lang="en-US" sz="1700" dirty="0"/>
              <a:t> </a:t>
            </a:r>
            <a:r>
              <a:rPr lang="en-US" sz="1700" dirty="0" err="1"/>
              <a:t>hållbara</a:t>
            </a:r>
            <a:r>
              <a:rPr lang="en-US" sz="1700" dirty="0"/>
              <a:t> </a:t>
            </a:r>
            <a:r>
              <a:rPr lang="en-US" sz="1700" dirty="0" err="1"/>
              <a:t>utveckling</a:t>
            </a:r>
            <a:r>
              <a:rPr lang="en-US" sz="1700" dirty="0"/>
              <a:t>.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 err="1"/>
              <a:t>Arbetssättet</a:t>
            </a:r>
            <a:r>
              <a:rPr lang="en-US" sz="1700" dirty="0"/>
              <a:t> </a:t>
            </a:r>
            <a:r>
              <a:rPr lang="en-US" sz="1700" dirty="0" err="1"/>
              <a:t>kännetecknas</a:t>
            </a:r>
            <a:r>
              <a:rPr lang="en-US" sz="1700" dirty="0"/>
              <a:t> av </a:t>
            </a:r>
            <a:r>
              <a:rPr lang="en-US" sz="1700" dirty="0" err="1"/>
              <a:t>tvärsektoriell</a:t>
            </a:r>
            <a:r>
              <a:rPr lang="en-US" sz="1700" dirty="0"/>
              <a:t> </a:t>
            </a:r>
            <a:r>
              <a:rPr lang="en-US" sz="1700" dirty="0" err="1"/>
              <a:t>samverkan</a:t>
            </a:r>
            <a:r>
              <a:rPr lang="en-US" sz="1700" dirty="0"/>
              <a:t> i </a:t>
            </a:r>
            <a:r>
              <a:rPr lang="en-US" sz="1700" dirty="0" err="1"/>
              <a:t>både</a:t>
            </a:r>
            <a:r>
              <a:rPr lang="en-US" sz="1700" dirty="0"/>
              <a:t> </a:t>
            </a:r>
            <a:r>
              <a:rPr lang="en-US" sz="1700" dirty="0" err="1"/>
              <a:t>analys</a:t>
            </a:r>
            <a:r>
              <a:rPr lang="en-US" sz="1700" dirty="0"/>
              <a:t>, </a:t>
            </a:r>
            <a:r>
              <a:rPr lang="en-US" sz="1700" dirty="0" err="1"/>
              <a:t>planering</a:t>
            </a:r>
            <a:r>
              <a:rPr lang="en-US" sz="1700" dirty="0"/>
              <a:t> och </a:t>
            </a:r>
            <a:r>
              <a:rPr lang="en-US" sz="1700" dirty="0" err="1"/>
              <a:t>genomförande</a:t>
            </a:r>
            <a:r>
              <a:rPr lang="en-US" sz="1700" dirty="0"/>
              <a:t>:</a:t>
            </a:r>
            <a:br>
              <a:rPr lang="en-US" sz="1700" dirty="0"/>
            </a:br>
            <a:r>
              <a:rPr lang="en-US" sz="1700" dirty="0"/>
              <a:t>- </a:t>
            </a:r>
            <a:r>
              <a:rPr lang="en-US" sz="1700" dirty="0" err="1"/>
              <a:t>Gemensam</a:t>
            </a:r>
            <a:r>
              <a:rPr lang="en-US" sz="1700" dirty="0"/>
              <a:t> </a:t>
            </a:r>
            <a:r>
              <a:rPr lang="en-US" sz="1700" dirty="0" err="1"/>
              <a:t>kunskapsinhämtning</a:t>
            </a:r>
            <a:r>
              <a:rPr lang="en-US" sz="1700" dirty="0"/>
              <a:t> </a:t>
            </a:r>
            <a:r>
              <a:rPr lang="en-US" sz="1700" dirty="0" err="1"/>
              <a:t>genom</a:t>
            </a:r>
            <a:r>
              <a:rPr lang="en-US" sz="1700" dirty="0"/>
              <a:t> workshops, </a:t>
            </a:r>
            <a:r>
              <a:rPr lang="en-US" sz="1700" dirty="0" err="1"/>
              <a:t>studieresor</a:t>
            </a:r>
            <a:r>
              <a:rPr lang="en-US" sz="1700" dirty="0"/>
              <a:t> och </a:t>
            </a:r>
            <a:r>
              <a:rPr lang="en-US" sz="1700" dirty="0" err="1"/>
              <a:t>delade</a:t>
            </a:r>
            <a:r>
              <a:rPr lang="en-US" sz="1700" dirty="0"/>
              <a:t> </a:t>
            </a:r>
            <a:r>
              <a:rPr lang="en-US" sz="1700" dirty="0" err="1"/>
              <a:t>analyser</a:t>
            </a:r>
            <a:br>
              <a:rPr lang="en-US" sz="1700" dirty="0"/>
            </a:br>
            <a:r>
              <a:rPr lang="en-US" sz="1700" dirty="0"/>
              <a:t>- </a:t>
            </a:r>
            <a:r>
              <a:rPr lang="en-US" sz="1700" dirty="0" err="1"/>
              <a:t>Flexibel</a:t>
            </a:r>
            <a:r>
              <a:rPr lang="en-US" sz="1700" dirty="0"/>
              <a:t> och </a:t>
            </a:r>
            <a:r>
              <a:rPr lang="en-US" sz="1700" dirty="0" err="1"/>
              <a:t>inkluderande</a:t>
            </a:r>
            <a:r>
              <a:rPr lang="en-US" sz="1700" dirty="0"/>
              <a:t> </a:t>
            </a:r>
            <a:r>
              <a:rPr lang="en-US" sz="1700" dirty="0" err="1"/>
              <a:t>metodik</a:t>
            </a:r>
            <a:r>
              <a:rPr lang="en-US" sz="1700" dirty="0"/>
              <a:t> </a:t>
            </a:r>
            <a:r>
              <a:rPr lang="en-US" sz="1700" dirty="0" err="1"/>
              <a:t>anpassad</a:t>
            </a:r>
            <a:r>
              <a:rPr lang="en-US" sz="1700" dirty="0"/>
              <a:t> </a:t>
            </a:r>
            <a:r>
              <a:rPr lang="en-US" sz="1700" dirty="0" err="1"/>
              <a:t>efter</a:t>
            </a:r>
            <a:r>
              <a:rPr lang="en-US" sz="1700" dirty="0"/>
              <a:t> </a:t>
            </a:r>
            <a:r>
              <a:rPr lang="en-US" sz="1700" dirty="0" err="1"/>
              <a:t>målgruppernas</a:t>
            </a:r>
            <a:r>
              <a:rPr lang="en-US" sz="1700" dirty="0"/>
              <a:t> </a:t>
            </a:r>
            <a:r>
              <a:rPr lang="en-US" sz="1700" dirty="0" err="1"/>
              <a:t>förutsättningar</a:t>
            </a:r>
            <a:br>
              <a:rPr lang="en-US" sz="1700" dirty="0"/>
            </a:br>
            <a:r>
              <a:rPr lang="en-US" sz="1700" dirty="0"/>
              <a:t>- </a:t>
            </a:r>
            <a:r>
              <a:rPr lang="en-US" sz="1700" dirty="0" err="1"/>
              <a:t>Hållbarhetsintegrering</a:t>
            </a:r>
            <a:r>
              <a:rPr lang="en-US" sz="1700" dirty="0"/>
              <a:t> i </a:t>
            </a:r>
            <a:r>
              <a:rPr lang="en-US" sz="1700" dirty="0" err="1"/>
              <a:t>varje</a:t>
            </a:r>
            <a:r>
              <a:rPr lang="en-US" sz="1700" dirty="0"/>
              <a:t> </a:t>
            </a:r>
            <a:r>
              <a:rPr lang="en-US" sz="1700" dirty="0" err="1"/>
              <a:t>steg</a:t>
            </a:r>
            <a:r>
              <a:rPr lang="en-US" sz="1700" dirty="0"/>
              <a:t> (</a:t>
            </a:r>
            <a:r>
              <a:rPr lang="en-US" sz="1700" dirty="0" err="1"/>
              <a:t>ekologisk</a:t>
            </a:r>
            <a:r>
              <a:rPr lang="en-US" sz="1700" dirty="0"/>
              <a:t>, social, </a:t>
            </a:r>
            <a:r>
              <a:rPr lang="en-US" sz="1700" dirty="0" err="1"/>
              <a:t>ekonomisk</a:t>
            </a:r>
            <a:r>
              <a:rPr lang="en-US" sz="1700" dirty="0"/>
              <a:t>)</a:t>
            </a:r>
            <a:br>
              <a:rPr lang="en-US" sz="1700" dirty="0"/>
            </a:br>
            <a:r>
              <a:rPr lang="en-US" sz="1700" dirty="0"/>
              <a:t>- </a:t>
            </a:r>
            <a:r>
              <a:rPr lang="en-US" sz="1700" dirty="0" err="1"/>
              <a:t>Löpande</a:t>
            </a:r>
            <a:r>
              <a:rPr lang="en-US" sz="1700" dirty="0"/>
              <a:t> dialog och </a:t>
            </a:r>
            <a:r>
              <a:rPr lang="en-US" sz="1700" dirty="0" err="1"/>
              <a:t>transparens</a:t>
            </a:r>
            <a:r>
              <a:rPr lang="en-US" sz="1700" dirty="0"/>
              <a:t> via </a:t>
            </a:r>
            <a:r>
              <a:rPr lang="en-US" sz="1700" dirty="0" err="1"/>
              <a:t>ett</a:t>
            </a:r>
            <a:r>
              <a:rPr lang="en-US" sz="1700" dirty="0"/>
              <a:t> </a:t>
            </a:r>
            <a:r>
              <a:rPr lang="en-US" sz="1700" dirty="0" err="1"/>
              <a:t>lokalt</a:t>
            </a:r>
            <a:r>
              <a:rPr lang="en-US" sz="1700" dirty="0"/>
              <a:t> </a:t>
            </a:r>
            <a:r>
              <a:rPr lang="en-US" sz="1700" dirty="0" err="1"/>
              <a:t>tvärsektoriellt</a:t>
            </a:r>
            <a:r>
              <a:rPr lang="en-US" sz="1700" dirty="0"/>
              <a:t> forum</a:t>
            </a:r>
            <a:br>
              <a:rPr lang="en-US" sz="1700" dirty="0"/>
            </a:br>
            <a:r>
              <a:rPr lang="en-US" sz="1700" dirty="0"/>
              <a:t>- </a:t>
            </a:r>
            <a:r>
              <a:rPr lang="en-US" sz="1700" dirty="0" err="1"/>
              <a:t>Fokus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  <a:r>
              <a:rPr lang="en-US" sz="1700" dirty="0" err="1"/>
              <a:t>gemensamt</a:t>
            </a:r>
            <a:r>
              <a:rPr lang="en-US" sz="1700" dirty="0"/>
              <a:t> </a:t>
            </a:r>
            <a:r>
              <a:rPr lang="en-US" sz="1700" dirty="0" err="1"/>
              <a:t>helhetserbjudande</a:t>
            </a:r>
            <a:r>
              <a:rPr lang="en-US" sz="1700" dirty="0"/>
              <a:t> </a:t>
            </a:r>
            <a:r>
              <a:rPr lang="en-US" sz="1700" dirty="0" err="1"/>
              <a:t>som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grund</a:t>
            </a:r>
            <a:r>
              <a:rPr lang="en-US" sz="1700" dirty="0"/>
              <a:t> för </a:t>
            </a:r>
            <a:r>
              <a:rPr lang="en-US" sz="1700" dirty="0" err="1"/>
              <a:t>ökad</a:t>
            </a:r>
            <a:r>
              <a:rPr lang="en-US" sz="1700" dirty="0"/>
              <a:t> </a:t>
            </a:r>
            <a:r>
              <a:rPr lang="en-US" sz="1700" dirty="0" err="1"/>
              <a:t>attraktivitet</a:t>
            </a:r>
            <a:r>
              <a:rPr lang="en-US" sz="1700" dirty="0"/>
              <a:t>, </a:t>
            </a:r>
            <a:r>
              <a:rPr lang="en-US" sz="1700" dirty="0" err="1"/>
              <a:t>utveckling</a:t>
            </a:r>
            <a:r>
              <a:rPr lang="en-US" sz="1700" dirty="0"/>
              <a:t> och </a:t>
            </a:r>
            <a:r>
              <a:rPr lang="en-US" sz="1700" dirty="0" err="1"/>
              <a:t>tillväxt</a:t>
            </a:r>
            <a:r>
              <a:rPr lang="en-US" sz="1700" dirty="0"/>
              <a:t> </a:t>
            </a:r>
            <a:r>
              <a:rPr lang="en-US" sz="1700" dirty="0" err="1"/>
              <a:t>samt</a:t>
            </a:r>
            <a:r>
              <a:rPr lang="en-US" sz="1700" dirty="0"/>
              <a:t> </a:t>
            </a:r>
            <a:r>
              <a:rPr lang="en-US" sz="1700" dirty="0" err="1"/>
              <a:t>motståndskraft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Det </a:t>
            </a:r>
            <a:r>
              <a:rPr lang="en-US" sz="1700" dirty="0" err="1"/>
              <a:t>nya</a:t>
            </a:r>
            <a:r>
              <a:rPr lang="en-US" sz="1700" dirty="0"/>
              <a:t> </a:t>
            </a:r>
            <a:r>
              <a:rPr lang="en-US" sz="1700" dirty="0" err="1"/>
              <a:t>arbetssättet</a:t>
            </a:r>
            <a:r>
              <a:rPr lang="en-US" sz="1700" dirty="0"/>
              <a:t> </a:t>
            </a:r>
            <a:r>
              <a:rPr lang="en-US" sz="1700" dirty="0" err="1"/>
              <a:t>ersätter</a:t>
            </a:r>
            <a:r>
              <a:rPr lang="en-US" sz="1700" dirty="0"/>
              <a:t> </a:t>
            </a:r>
            <a:r>
              <a:rPr lang="en-US" sz="1700" dirty="0" err="1"/>
              <a:t>traditionellt</a:t>
            </a:r>
            <a:r>
              <a:rPr lang="en-US" sz="1700" dirty="0"/>
              <a:t> </a:t>
            </a:r>
            <a:r>
              <a:rPr lang="en-US" sz="1700" dirty="0" err="1"/>
              <a:t>stuprörsarbete</a:t>
            </a:r>
            <a:r>
              <a:rPr lang="en-US" sz="1700" dirty="0"/>
              <a:t> med </a:t>
            </a:r>
            <a:r>
              <a:rPr lang="en-US" sz="1700" dirty="0" err="1"/>
              <a:t>tillsammansarbete</a:t>
            </a:r>
            <a:r>
              <a:rPr lang="en-US" sz="1700" dirty="0"/>
              <a:t>, </a:t>
            </a:r>
            <a:r>
              <a:rPr lang="en-US" sz="1700" dirty="0" err="1"/>
              <a:t>där</a:t>
            </a:r>
            <a:r>
              <a:rPr lang="en-US" sz="1700" dirty="0"/>
              <a:t> </a:t>
            </a:r>
            <a:r>
              <a:rPr lang="en-US" sz="1700" dirty="0" err="1"/>
              <a:t>både</a:t>
            </a:r>
            <a:r>
              <a:rPr lang="en-US" sz="1700" dirty="0"/>
              <a:t> </a:t>
            </a:r>
            <a:r>
              <a:rPr lang="en-US" sz="1700" dirty="0" err="1"/>
              <a:t>privata</a:t>
            </a:r>
            <a:r>
              <a:rPr lang="en-US" sz="1700" dirty="0"/>
              <a:t> och </a:t>
            </a:r>
            <a:r>
              <a:rPr lang="en-US" sz="1700" dirty="0" err="1"/>
              <a:t>offentliga</a:t>
            </a:r>
            <a:r>
              <a:rPr lang="en-US" sz="1700" dirty="0"/>
              <a:t> </a:t>
            </a:r>
            <a:r>
              <a:rPr lang="en-US" sz="1700" dirty="0" err="1"/>
              <a:t>aktörer</a:t>
            </a:r>
            <a:r>
              <a:rPr lang="en-US" sz="1700" dirty="0"/>
              <a:t> </a:t>
            </a:r>
            <a:r>
              <a:rPr lang="en-US" sz="1700" dirty="0" err="1"/>
              <a:t>är</a:t>
            </a:r>
            <a:r>
              <a:rPr lang="en-US" sz="1700" dirty="0"/>
              <a:t> </a:t>
            </a:r>
            <a:r>
              <a:rPr lang="en-US" sz="1700" dirty="0" err="1"/>
              <a:t>medskapare</a:t>
            </a:r>
            <a:r>
              <a:rPr lang="en-US" sz="1700" dirty="0"/>
              <a:t> </a:t>
            </a:r>
            <a:r>
              <a:rPr lang="en-US" sz="1700" dirty="0" err="1"/>
              <a:t>från</a:t>
            </a:r>
            <a:r>
              <a:rPr lang="en-US" sz="1700" dirty="0"/>
              <a:t> start till </a:t>
            </a:r>
            <a:r>
              <a:rPr lang="en-US" sz="1700" dirty="0" err="1"/>
              <a:t>mål</a:t>
            </a:r>
            <a:r>
              <a:rPr lang="en-US" sz="1700" dirty="0"/>
              <a:t>.</a:t>
            </a:r>
            <a:br>
              <a:rPr lang="en-US" sz="1050" dirty="0"/>
            </a:br>
            <a:r>
              <a:rPr lang="en-US" sz="1050" dirty="0"/>
              <a:t>		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26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A4526-D30A-4A10-9455-ED05A9EE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7" name="Rectangle 1096">
            <a:extLst>
              <a:ext uri="{FF2B5EF4-FFF2-40B4-BE49-F238E27FC236}">
                <a16:creationId xmlns:a16="http://schemas.microsoft.com/office/drawing/2014/main" id="{E2F036BC-E10D-BCD9-EFAB-8442C5084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möbler, klädsel, inomhus, scen&#10;&#10;AI-genererat innehåll kan vara felaktigt.">
            <a:extLst>
              <a:ext uri="{FF2B5EF4-FFF2-40B4-BE49-F238E27FC236}">
                <a16:creationId xmlns:a16="http://schemas.microsoft.com/office/drawing/2014/main" id="{1CE0B38F-204F-13E7-FD70-045369CCD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869" b="8222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099" name="Rectangle 1098">
            <a:extLst>
              <a:ext uri="{FF2B5EF4-FFF2-40B4-BE49-F238E27FC236}">
                <a16:creationId xmlns:a16="http://schemas.microsoft.com/office/drawing/2014/main" id="{5DB532E0-9511-86C8-635F-C97320F1B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4043821-D60C-1033-8E90-F09814146142}"/>
              </a:ext>
            </a:extLst>
          </p:cNvPr>
          <p:cNvSpPr txBox="1"/>
          <p:nvPr/>
        </p:nvSpPr>
        <p:spPr>
          <a:xfrm>
            <a:off x="7610475" y="877824"/>
            <a:ext cx="4441317" cy="5824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v-SE" sz="3700" dirty="0">
                <a:latin typeface="+mj-lt"/>
                <a:ea typeface="+mj-ea"/>
                <a:cs typeface="+mj-cs"/>
              </a:rPr>
              <a:t>Låt oss kraftsamla för Malås utveckling!</a:t>
            </a:r>
            <a:endParaRPr lang="en-US" sz="37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+mj-lt"/>
                <a:ea typeface="+mj-ea"/>
                <a:cs typeface="+mj-cs"/>
              </a:rPr>
              <a:t>Vill du </a:t>
            </a:r>
            <a:r>
              <a:rPr lang="en-US" sz="3700" b="1" dirty="0" err="1">
                <a:latin typeface="+mj-lt"/>
                <a:ea typeface="+mj-ea"/>
                <a:cs typeface="+mj-cs"/>
              </a:rPr>
              <a:t>vara</a:t>
            </a:r>
            <a:r>
              <a:rPr lang="en-US" sz="3700" b="1" dirty="0">
                <a:latin typeface="+mj-lt"/>
                <a:ea typeface="+mj-ea"/>
                <a:cs typeface="+mj-cs"/>
              </a:rPr>
              <a:t> med?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Arbetsgrupp</a:t>
            </a:r>
            <a:r>
              <a:rPr lang="en-US" sz="2000" dirty="0"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latin typeface="+mj-lt"/>
                <a:ea typeface="+mj-ea"/>
                <a:cs typeface="+mj-cs"/>
              </a:rPr>
              <a:t>Kartläggning</a:t>
            </a:r>
            <a:r>
              <a:rPr lang="en-US" dirty="0">
                <a:latin typeface="+mj-lt"/>
                <a:ea typeface="+mj-ea"/>
                <a:cs typeface="+mj-cs"/>
              </a:rPr>
              <a:t>/</a:t>
            </a:r>
            <a:r>
              <a:rPr lang="en-US" dirty="0" err="1">
                <a:latin typeface="+mj-lt"/>
                <a:ea typeface="+mj-ea"/>
                <a:cs typeface="+mj-cs"/>
              </a:rPr>
              <a:t>analys</a:t>
            </a:r>
            <a:r>
              <a:rPr lang="en-US" dirty="0">
                <a:latin typeface="+mj-lt"/>
                <a:ea typeface="+mj-ea"/>
                <a:cs typeface="+mj-cs"/>
              </a:rPr>
              <a:t>/</a:t>
            </a:r>
            <a:r>
              <a:rPr lang="en-US" dirty="0" err="1">
                <a:latin typeface="+mj-lt"/>
                <a:ea typeface="+mj-ea"/>
                <a:cs typeface="+mj-cs"/>
              </a:rPr>
              <a:t>studieresa</a:t>
            </a:r>
            <a:br>
              <a:rPr lang="en-US" dirty="0">
                <a:latin typeface="+mj-lt"/>
                <a:ea typeface="+mj-ea"/>
                <a:cs typeface="+mj-cs"/>
              </a:rPr>
            </a:br>
            <a:r>
              <a:rPr lang="en-US" dirty="0" err="1">
                <a:latin typeface="+mj-lt"/>
                <a:ea typeface="+mj-ea"/>
                <a:cs typeface="+mj-cs"/>
              </a:rPr>
              <a:t>Utredningar</a:t>
            </a:r>
            <a:br>
              <a:rPr lang="en-US" dirty="0">
                <a:latin typeface="+mj-lt"/>
                <a:ea typeface="+mj-ea"/>
                <a:cs typeface="+mj-cs"/>
              </a:rPr>
            </a:br>
            <a:r>
              <a:rPr lang="en-US" dirty="0" err="1">
                <a:latin typeface="+mj-lt"/>
                <a:ea typeface="+mj-ea"/>
                <a:cs typeface="+mj-cs"/>
              </a:rPr>
              <a:t>Kommunikation</a:t>
            </a:r>
            <a:r>
              <a:rPr lang="en-US" dirty="0">
                <a:latin typeface="+mj-lt"/>
                <a:ea typeface="+mj-ea"/>
                <a:cs typeface="+mj-cs"/>
              </a:rPr>
              <a:t>/</a:t>
            </a:r>
            <a:r>
              <a:rPr lang="en-US" dirty="0" err="1">
                <a:latin typeface="+mj-lt"/>
                <a:ea typeface="+mj-ea"/>
                <a:cs typeface="+mj-cs"/>
              </a:rPr>
              <a:t>marknadsföring</a:t>
            </a:r>
            <a:r>
              <a:rPr lang="en-US" dirty="0">
                <a:latin typeface="+mj-lt"/>
                <a:ea typeface="+mj-ea"/>
                <a:cs typeface="+mj-cs"/>
              </a:rPr>
              <a:t>/</a:t>
            </a:r>
            <a:r>
              <a:rPr lang="en-US" dirty="0" err="1">
                <a:latin typeface="+mj-lt"/>
                <a:ea typeface="+mj-ea"/>
                <a:cs typeface="+mj-cs"/>
              </a:rPr>
              <a:t>mässor</a:t>
            </a:r>
            <a:br>
              <a:rPr lang="en-US" dirty="0">
                <a:latin typeface="+mj-lt"/>
                <a:ea typeface="+mj-ea"/>
                <a:cs typeface="+mj-cs"/>
              </a:rPr>
            </a:br>
            <a:r>
              <a:rPr lang="en-US" dirty="0" err="1">
                <a:latin typeface="+mj-lt"/>
                <a:ea typeface="+mj-ea"/>
                <a:cs typeface="+mj-cs"/>
              </a:rPr>
              <a:t>Konceptutveckling</a:t>
            </a:r>
            <a:br>
              <a:rPr lang="en-US" dirty="0">
                <a:latin typeface="+mj-lt"/>
                <a:ea typeface="+mj-ea"/>
                <a:cs typeface="+mj-cs"/>
              </a:rPr>
            </a:br>
            <a:r>
              <a:rPr lang="en-US" dirty="0" err="1">
                <a:latin typeface="+mj-lt"/>
                <a:ea typeface="+mj-ea"/>
                <a:cs typeface="+mj-cs"/>
              </a:rPr>
              <a:t>Annat</a:t>
            </a:r>
            <a:br>
              <a:rPr lang="en-US" dirty="0">
                <a:latin typeface="+mj-lt"/>
                <a:ea typeface="+mj-ea"/>
                <a:cs typeface="+mj-cs"/>
              </a:rPr>
            </a:br>
            <a:br>
              <a:rPr lang="en-US" dirty="0">
                <a:latin typeface="+mj-lt"/>
                <a:ea typeface="+mj-ea"/>
                <a:cs typeface="+mj-cs"/>
              </a:rPr>
            </a:br>
            <a:r>
              <a:rPr lang="en-US" dirty="0" err="1">
                <a:latin typeface="+mj-lt"/>
                <a:ea typeface="+mj-ea"/>
                <a:cs typeface="+mj-cs"/>
              </a:rPr>
              <a:t>Styrgrupp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101" name="Rectangle 1100">
            <a:extLst>
              <a:ext uri="{FF2B5EF4-FFF2-40B4-BE49-F238E27FC236}">
                <a16:creationId xmlns:a16="http://schemas.microsoft.com/office/drawing/2014/main" id="{33E9F665-5BF4-E7C1-D8F3-6201E81DE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3" name="Rectangle 1102">
            <a:extLst>
              <a:ext uri="{FF2B5EF4-FFF2-40B4-BE49-F238E27FC236}">
                <a16:creationId xmlns:a16="http://schemas.microsoft.com/office/drawing/2014/main" id="{FEA2AC5A-3B25-281E-FC30-185093B46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62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flagga, symbol, Teckensnitt, logotyp&#10;&#10;AI-genererat innehåll kan vara felaktigt.">
            <a:extLst>
              <a:ext uri="{FF2B5EF4-FFF2-40B4-BE49-F238E27FC236}">
                <a16:creationId xmlns:a16="http://schemas.microsoft.com/office/drawing/2014/main" id="{BC400327-5303-69AC-2ABD-21EB75F26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72" y="346167"/>
            <a:ext cx="1853770" cy="1588946"/>
          </a:xfrm>
          <a:prstGeom prst="rect">
            <a:avLst/>
          </a:prstGeom>
        </p:spPr>
      </p:pic>
      <p:pic>
        <p:nvPicPr>
          <p:cNvPr id="1028" name="Picture 4" descr="Logotyper - Tillväxtverket">
            <a:extLst>
              <a:ext uri="{FF2B5EF4-FFF2-40B4-BE49-F238E27FC236}">
                <a16:creationId xmlns:a16="http://schemas.microsoft.com/office/drawing/2014/main" id="{0337E2D2-293E-A91A-ECB5-5CCC7BFA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4208" y="352083"/>
            <a:ext cx="3251032" cy="15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ktig information till dig som är leverantör till Malå kommun,  Malåbostaden AB och Malå Energi och Industri AB.">
            <a:extLst>
              <a:ext uri="{FF2B5EF4-FFF2-40B4-BE49-F238E27FC236}">
                <a16:creationId xmlns:a16="http://schemas.microsoft.com/office/drawing/2014/main" id="{36C93DD9-39F3-5032-4159-C674CD70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0636" y="474886"/>
            <a:ext cx="3520438" cy="12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 descr="En bild som visar möbler, klädsel, inomhus, scen&#10;&#10;AI-genererat innehåll kan vara felaktigt.">
            <a:extLst>
              <a:ext uri="{FF2B5EF4-FFF2-40B4-BE49-F238E27FC236}">
                <a16:creationId xmlns:a16="http://schemas.microsoft.com/office/drawing/2014/main" id="{65CA26EC-1169-3343-55F5-7FDCA4F58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448522" y="2330205"/>
            <a:ext cx="3139276" cy="2226466"/>
          </a:xfrm>
          <a:prstGeom prst="rect">
            <a:avLst/>
          </a:prstGeom>
        </p:spPr>
      </p:pic>
      <p:pic>
        <p:nvPicPr>
          <p:cNvPr id="1026" name="Picture 2" descr="Välkommen till Region Västerbotten">
            <a:extLst>
              <a:ext uri="{FF2B5EF4-FFF2-40B4-BE49-F238E27FC236}">
                <a16:creationId xmlns:a16="http://schemas.microsoft.com/office/drawing/2014/main" id="{A3E803D1-70BA-F139-EEE5-1F95248E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275" y="4930536"/>
            <a:ext cx="3014598" cy="15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Rectangle 1053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E8BE8-2E42-F1AD-C44E-DE9494FF3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256" y="2916520"/>
            <a:ext cx="6465287" cy="2309364"/>
          </a:xfrm>
        </p:spPr>
        <p:txBody>
          <a:bodyPr>
            <a:normAutofit/>
          </a:bodyPr>
          <a:lstStyle/>
          <a:p>
            <a:pPr algn="l"/>
            <a:r>
              <a:rPr lang="sv-SE" sz="4800" dirty="0">
                <a:solidFill>
                  <a:srgbClr val="FFFFFF"/>
                </a:solidFill>
              </a:rPr>
              <a:t>Projekt Kraftsamling – en hållbar framgångsfaktor för den levande platsen</a:t>
            </a:r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6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39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81BA7-E8F3-C203-A749-328AD4BF9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fotbeklädnader, snö, person&#10;&#10;AI-genererat innehåll kan vara felaktigt.">
            <a:extLst>
              <a:ext uri="{FF2B5EF4-FFF2-40B4-BE49-F238E27FC236}">
                <a16:creationId xmlns:a16="http://schemas.microsoft.com/office/drawing/2014/main" id="{73D18CC1-3A66-1523-2B8D-EB5C76B72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23298" b="292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169F327-2272-CCFE-324F-9D2F6EDAE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/>
              <a:t>Projekt Kraftsamling – en hållbar framgångsfaktor för den levande platsen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45700A-6279-F196-F753-665FD27F6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4" y="2718054"/>
            <a:ext cx="5724906" cy="36372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400" dirty="0"/>
              <a:t>Mot </a:t>
            </a:r>
            <a:r>
              <a:rPr lang="en-US" sz="1400" dirty="0" err="1"/>
              <a:t>bakgrund</a:t>
            </a:r>
            <a:r>
              <a:rPr lang="en-US" sz="1400" dirty="0"/>
              <a:t> av processer </a:t>
            </a:r>
            <a:r>
              <a:rPr lang="en-US" sz="1400" dirty="0" err="1"/>
              <a:t>kopplade</a:t>
            </a:r>
            <a:r>
              <a:rPr lang="en-US" sz="1400" dirty="0"/>
              <a:t> till </a:t>
            </a:r>
            <a:r>
              <a:rPr lang="en-US" sz="1400" dirty="0" err="1"/>
              <a:t>arbetet</a:t>
            </a:r>
            <a:r>
              <a:rPr lang="en-US" sz="1400" dirty="0"/>
              <a:t> med </a:t>
            </a:r>
            <a:r>
              <a:rPr lang="en-US" sz="1400" dirty="0" err="1"/>
              <a:t>projekt</a:t>
            </a:r>
            <a:r>
              <a:rPr lang="en-US" sz="1400" dirty="0"/>
              <a:t> </a:t>
            </a:r>
            <a:r>
              <a:rPr lang="en-US" sz="1400" dirty="0" err="1"/>
              <a:t>Tjamstan</a:t>
            </a:r>
            <a:r>
              <a:rPr lang="en-US" sz="1400" dirty="0"/>
              <a:t> Södra,  </a:t>
            </a:r>
            <a:r>
              <a:rPr lang="en-US" sz="1400" dirty="0" err="1"/>
              <a:t>har</a:t>
            </a:r>
            <a:r>
              <a:rPr lang="en-US" sz="1400" dirty="0"/>
              <a:t> </a:t>
            </a:r>
            <a:r>
              <a:rPr lang="en-US" sz="1400" dirty="0" err="1"/>
              <a:t>Malå</a:t>
            </a:r>
            <a:r>
              <a:rPr lang="en-US" sz="1400" dirty="0"/>
              <a:t> </a:t>
            </a:r>
            <a:r>
              <a:rPr lang="en-US" sz="1400" dirty="0" err="1"/>
              <a:t>kommun</a:t>
            </a:r>
            <a:r>
              <a:rPr lang="en-US" sz="1400" dirty="0"/>
              <a:t> </a:t>
            </a:r>
            <a:r>
              <a:rPr lang="en-US" sz="1400" dirty="0" err="1"/>
              <a:t>januari</a:t>
            </a:r>
            <a:r>
              <a:rPr lang="en-US" sz="1400" dirty="0"/>
              <a:t> 2025 </a:t>
            </a:r>
            <a:r>
              <a:rPr lang="en-US" sz="1400" dirty="0" err="1"/>
              <a:t>ansökt</a:t>
            </a:r>
            <a:r>
              <a:rPr lang="en-US" sz="1400" dirty="0"/>
              <a:t> om och i </a:t>
            </a:r>
            <a:r>
              <a:rPr lang="en-US" sz="1400" dirty="0" err="1"/>
              <a:t>juni</a:t>
            </a:r>
            <a:r>
              <a:rPr lang="en-US" sz="1400" dirty="0"/>
              <a:t> 2025 </a:t>
            </a:r>
            <a:r>
              <a:rPr lang="en-US" sz="1400" dirty="0" err="1"/>
              <a:t>beviljats</a:t>
            </a:r>
            <a:r>
              <a:rPr lang="en-US" sz="1400" dirty="0"/>
              <a:t> </a:t>
            </a:r>
            <a:r>
              <a:rPr lang="en-US" sz="1400" dirty="0" err="1"/>
              <a:t>projektstöd</a:t>
            </a:r>
            <a:r>
              <a:rPr lang="en-US" sz="1400" dirty="0"/>
              <a:t> </a:t>
            </a:r>
            <a:r>
              <a:rPr lang="en-US" sz="1400" dirty="0" err="1"/>
              <a:t>från</a:t>
            </a:r>
            <a:r>
              <a:rPr lang="en-US" sz="1400" dirty="0"/>
              <a:t> Region Västerbotten och </a:t>
            </a:r>
            <a:r>
              <a:rPr lang="en-US" sz="1400" dirty="0" err="1"/>
              <a:t>Tillväxtverket</a:t>
            </a:r>
            <a:r>
              <a:rPr lang="en-US" sz="1400" dirty="0"/>
              <a:t> för </a:t>
            </a:r>
            <a:r>
              <a:rPr lang="en-US" sz="1400" dirty="0" err="1"/>
              <a:t>genomförande</a:t>
            </a:r>
            <a:r>
              <a:rPr lang="en-US" sz="1400" dirty="0"/>
              <a:t> av </a:t>
            </a:r>
            <a:r>
              <a:rPr lang="en-US" sz="1400" dirty="0" err="1"/>
              <a:t>projektet</a:t>
            </a:r>
            <a:r>
              <a:rPr lang="en-US" sz="1400" dirty="0"/>
              <a:t> </a:t>
            </a:r>
            <a:r>
              <a:rPr lang="en-US" sz="1400" i="1" dirty="0" err="1"/>
              <a:t>Kraftsamling</a:t>
            </a:r>
            <a:r>
              <a:rPr lang="en-US" sz="1400" i="1" dirty="0"/>
              <a:t> Tjamstan Södra – </a:t>
            </a:r>
            <a:r>
              <a:rPr lang="en-US" sz="1400" i="1" dirty="0" err="1"/>
              <a:t>en</a:t>
            </a:r>
            <a:r>
              <a:rPr lang="en-US" sz="1400" i="1" dirty="0"/>
              <a:t> </a:t>
            </a:r>
            <a:r>
              <a:rPr lang="en-US" sz="1400" i="1" dirty="0" err="1"/>
              <a:t>hållbar</a:t>
            </a:r>
            <a:r>
              <a:rPr lang="en-US" sz="1400" i="1" dirty="0"/>
              <a:t> </a:t>
            </a:r>
            <a:r>
              <a:rPr lang="en-US" sz="1400" i="1" dirty="0" err="1"/>
              <a:t>framgångsfaktor</a:t>
            </a:r>
            <a:r>
              <a:rPr lang="en-US" sz="1400" i="1" dirty="0"/>
              <a:t> för den </a:t>
            </a:r>
            <a:r>
              <a:rPr lang="en-US" sz="1400" i="1" dirty="0" err="1"/>
              <a:t>levande</a:t>
            </a:r>
            <a:r>
              <a:rPr lang="en-US" sz="1400" i="1" dirty="0"/>
              <a:t> </a:t>
            </a:r>
            <a:r>
              <a:rPr lang="en-US" sz="1400" i="1" dirty="0" err="1"/>
              <a:t>platsen</a:t>
            </a:r>
            <a:r>
              <a:rPr lang="en-US" sz="1400" i="1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400" i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Projektperiod</a:t>
            </a:r>
            <a:r>
              <a:rPr lang="en-US" sz="1400" dirty="0"/>
              <a:t>: 2025- 08-01 - 2027-09-30</a:t>
            </a:r>
          </a:p>
          <a:p>
            <a:pPr algn="l"/>
            <a:endParaRPr lang="en-US" sz="14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400" dirty="0"/>
              <a:t>Mer </a:t>
            </a:r>
            <a:r>
              <a:rPr lang="en-US" sz="1400" dirty="0" err="1"/>
              <a:t>hänsyn</a:t>
            </a:r>
            <a:r>
              <a:rPr lang="en-US" sz="1400" dirty="0"/>
              <a:t> till </a:t>
            </a:r>
            <a:r>
              <a:rPr lang="en-US" sz="1400" dirty="0" err="1"/>
              <a:t>rådande</a:t>
            </a:r>
            <a:r>
              <a:rPr lang="en-US" sz="1400" dirty="0"/>
              <a:t> situation </a:t>
            </a:r>
            <a:r>
              <a:rPr lang="en-US" sz="1400" dirty="0" err="1"/>
              <a:t>har</a:t>
            </a:r>
            <a:r>
              <a:rPr lang="en-US" sz="1400" dirty="0"/>
              <a:t> </a:t>
            </a:r>
            <a:r>
              <a:rPr lang="en-US" sz="1400" dirty="0" err="1"/>
              <a:t>anpassning</a:t>
            </a:r>
            <a:r>
              <a:rPr lang="en-US" sz="1400" dirty="0"/>
              <a:t> av </a:t>
            </a:r>
            <a:r>
              <a:rPr lang="en-US" sz="1400" dirty="0" err="1"/>
              <a:t>projektinnehållet</a:t>
            </a:r>
            <a:r>
              <a:rPr lang="en-US" sz="1400" dirty="0"/>
              <a:t> </a:t>
            </a:r>
            <a:r>
              <a:rPr lang="en-US" sz="1400" dirty="0" err="1"/>
              <a:t>förankrats</a:t>
            </a:r>
            <a:r>
              <a:rPr lang="en-US" sz="1400" dirty="0"/>
              <a:t> och </a:t>
            </a:r>
            <a:r>
              <a:rPr lang="en-US" sz="1400" dirty="0" err="1"/>
              <a:t>godkänts</a:t>
            </a:r>
            <a:r>
              <a:rPr lang="en-US" sz="1400" dirty="0"/>
              <a:t> av </a:t>
            </a:r>
            <a:r>
              <a:rPr lang="en-US" sz="1400" dirty="0" err="1"/>
              <a:t>finansiärerna</a:t>
            </a:r>
            <a:r>
              <a:rPr lang="en-US" sz="1400" dirty="0"/>
              <a:t>. Den </a:t>
            </a:r>
            <a:r>
              <a:rPr lang="en-US" sz="1400" dirty="0" err="1"/>
              <a:t>nya</a:t>
            </a:r>
            <a:r>
              <a:rPr lang="en-US" sz="1400" dirty="0"/>
              <a:t> </a:t>
            </a:r>
            <a:r>
              <a:rPr lang="en-US" sz="1400" dirty="0" err="1"/>
              <a:t>benämningen</a:t>
            </a:r>
            <a:r>
              <a:rPr lang="en-US" sz="1400" dirty="0"/>
              <a:t> av </a:t>
            </a:r>
            <a:r>
              <a:rPr lang="en-US" sz="1400" dirty="0" err="1"/>
              <a:t>projektet</a:t>
            </a:r>
            <a:r>
              <a:rPr lang="en-US" sz="1400" dirty="0"/>
              <a:t> </a:t>
            </a:r>
            <a:r>
              <a:rPr lang="en-US" sz="1400" dirty="0" err="1"/>
              <a:t>är</a:t>
            </a:r>
            <a:r>
              <a:rPr lang="en-US" sz="1400" dirty="0"/>
              <a:t>: </a:t>
            </a:r>
            <a:r>
              <a:rPr lang="en-US" sz="1400" dirty="0" err="1"/>
              <a:t>Kraftsamling</a:t>
            </a:r>
            <a:r>
              <a:rPr lang="en-US" sz="1400" dirty="0"/>
              <a:t> –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hållbar</a:t>
            </a:r>
            <a:r>
              <a:rPr lang="en-US" sz="1400" dirty="0"/>
              <a:t> </a:t>
            </a:r>
            <a:r>
              <a:rPr lang="en-US" sz="1400" dirty="0" err="1"/>
              <a:t>framgångsfaktor</a:t>
            </a:r>
            <a:r>
              <a:rPr lang="en-US" sz="1400" dirty="0"/>
              <a:t> för den </a:t>
            </a:r>
            <a:r>
              <a:rPr lang="en-US" sz="1400" dirty="0" err="1"/>
              <a:t>levande</a:t>
            </a:r>
            <a:r>
              <a:rPr lang="en-US" sz="1400" dirty="0"/>
              <a:t> </a:t>
            </a:r>
            <a:r>
              <a:rPr lang="en-US" sz="1400" dirty="0" err="1"/>
              <a:t>platsen</a:t>
            </a:r>
            <a:r>
              <a:rPr lang="en-US" sz="1400" dirty="0"/>
              <a:t>.</a:t>
            </a:r>
          </a:p>
          <a:p>
            <a:pPr algn="l"/>
            <a:endParaRPr lang="en-US" sz="14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400" dirty="0" err="1"/>
              <a:t>Arbetssättet</a:t>
            </a:r>
            <a:r>
              <a:rPr lang="en-US" sz="1400" dirty="0"/>
              <a:t> </a:t>
            </a:r>
            <a:r>
              <a:rPr lang="en-US" sz="1400" dirty="0" err="1"/>
              <a:t>tillika</a:t>
            </a:r>
            <a:r>
              <a:rPr lang="en-US" sz="1400" dirty="0"/>
              <a:t> </a:t>
            </a:r>
            <a:r>
              <a:rPr lang="en-US" sz="1400" dirty="0" err="1"/>
              <a:t>tillsammansarbetet</a:t>
            </a:r>
            <a:r>
              <a:rPr lang="en-US" sz="1400" dirty="0"/>
              <a:t> </a:t>
            </a:r>
            <a:r>
              <a:rPr lang="en-US" sz="1400" dirty="0" err="1"/>
              <a:t>är</a:t>
            </a:r>
            <a:r>
              <a:rPr lang="en-US" sz="1400" dirty="0"/>
              <a:t> det </a:t>
            </a:r>
            <a:r>
              <a:rPr lang="en-US" sz="1400" dirty="0" err="1"/>
              <a:t>centrala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projektet</a:t>
            </a:r>
            <a:r>
              <a:rPr lang="en-US" sz="1400" dirty="0"/>
              <a:t> och </a:t>
            </a:r>
            <a:r>
              <a:rPr lang="en-US" sz="1400" dirty="0" err="1"/>
              <a:t>bedöms</a:t>
            </a:r>
            <a:r>
              <a:rPr lang="en-US" sz="1400" dirty="0"/>
              <a:t> av </a:t>
            </a:r>
            <a:r>
              <a:rPr lang="en-US" sz="1400" dirty="0" err="1"/>
              <a:t>finansiärerna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nytänkande</a:t>
            </a:r>
            <a:r>
              <a:rPr lang="en-US" sz="1400" dirty="0"/>
              <a:t> och </a:t>
            </a:r>
            <a:r>
              <a:rPr lang="en-US" sz="1400" dirty="0" err="1"/>
              <a:t>framtidsinriktat</a:t>
            </a:r>
            <a:r>
              <a:rPr lang="en-US" sz="1400" dirty="0"/>
              <a:t>. Projektet </a:t>
            </a:r>
            <a:r>
              <a:rPr lang="en-US" sz="1400" dirty="0" err="1"/>
              <a:t>kan</a:t>
            </a:r>
            <a:r>
              <a:rPr lang="en-US" sz="1400" dirty="0"/>
              <a:t> </a:t>
            </a:r>
            <a:r>
              <a:rPr lang="en-US" sz="1400" dirty="0" err="1"/>
              <a:t>därmed</a:t>
            </a:r>
            <a:r>
              <a:rPr lang="en-US" sz="1400" dirty="0"/>
              <a:t> </a:t>
            </a:r>
            <a:r>
              <a:rPr lang="en-US" sz="1400" dirty="0" err="1"/>
              <a:t>fungera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pilot och </a:t>
            </a:r>
            <a:r>
              <a:rPr lang="en-US" sz="1400" dirty="0" err="1"/>
              <a:t>bli</a:t>
            </a:r>
            <a:r>
              <a:rPr lang="en-US" sz="1400" dirty="0"/>
              <a:t> </a:t>
            </a:r>
            <a:r>
              <a:rPr lang="en-US" sz="1400" dirty="0" err="1"/>
              <a:t>funktionell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kommuner</a:t>
            </a:r>
            <a:r>
              <a:rPr lang="en-US" sz="1400" dirty="0"/>
              <a:t> med </a:t>
            </a:r>
            <a:r>
              <a:rPr lang="en-US" sz="1400" dirty="0" err="1"/>
              <a:t>liknande</a:t>
            </a:r>
            <a:r>
              <a:rPr lang="en-US" sz="1400" dirty="0"/>
              <a:t> </a:t>
            </a:r>
            <a:r>
              <a:rPr lang="en-US" sz="1400" dirty="0" err="1"/>
              <a:t>karaktär</a:t>
            </a:r>
            <a:r>
              <a:rPr lang="en-US" sz="1400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4121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ACB6FB-865A-127C-CB60-9C22E7547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987AF14-704F-78F5-3E00-1BFFDAF31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 Kraftsamling – en hållbar framgångsfaktor för den levande platsen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17118A5-5666-0504-F692-78B387EA7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5" y="2807208"/>
            <a:ext cx="4439005" cy="34107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sz="1400" b="1" dirty="0"/>
              <a:t>Projektet </a:t>
            </a:r>
            <a:r>
              <a:rPr lang="en-US" sz="1400" b="1" dirty="0" err="1"/>
              <a:t>syftar</a:t>
            </a:r>
            <a:r>
              <a:rPr lang="en-US" sz="1400" b="1" dirty="0"/>
              <a:t> till </a:t>
            </a:r>
            <a:r>
              <a:rPr lang="en-US" sz="1400" dirty="0" err="1"/>
              <a:t>att</a:t>
            </a:r>
            <a:r>
              <a:rPr lang="en-US" sz="1400" dirty="0"/>
              <a:t> </a:t>
            </a:r>
            <a:r>
              <a:rPr lang="en-US" sz="1400" dirty="0" err="1"/>
              <a:t>stärka</a:t>
            </a:r>
            <a:r>
              <a:rPr lang="en-US" sz="1400" dirty="0"/>
              <a:t> </a:t>
            </a:r>
            <a:r>
              <a:rPr lang="en-US" sz="1400" dirty="0" err="1"/>
              <a:t>Malåbygdens</a:t>
            </a:r>
            <a:r>
              <a:rPr lang="en-US" sz="1400" dirty="0"/>
              <a:t> </a:t>
            </a:r>
            <a:r>
              <a:rPr lang="en-US" sz="1400" dirty="0" err="1"/>
              <a:t>attraktionskraft</a:t>
            </a:r>
            <a:r>
              <a:rPr lang="en-US" sz="1400" dirty="0"/>
              <a:t> (</a:t>
            </a:r>
            <a:r>
              <a:rPr lang="en-US" sz="1400" dirty="0" err="1"/>
              <a:t>bo</a:t>
            </a:r>
            <a:r>
              <a:rPr lang="en-US" sz="1400" dirty="0"/>
              <a:t>, leva, </a:t>
            </a:r>
            <a:r>
              <a:rPr lang="en-US" sz="1400" dirty="0" err="1"/>
              <a:t>verka</a:t>
            </a:r>
            <a:r>
              <a:rPr lang="en-US" sz="1400" dirty="0"/>
              <a:t>) och </a:t>
            </a:r>
            <a:r>
              <a:rPr lang="en-US" sz="1400" dirty="0" err="1"/>
              <a:t>småföretagens</a:t>
            </a:r>
            <a:r>
              <a:rPr lang="en-US" sz="1400" dirty="0"/>
              <a:t> </a:t>
            </a:r>
            <a:r>
              <a:rPr lang="en-US" sz="1400" dirty="0" err="1"/>
              <a:t>möjligheter</a:t>
            </a:r>
            <a:r>
              <a:rPr lang="en-US" sz="1400" dirty="0"/>
              <a:t> till </a:t>
            </a:r>
            <a:r>
              <a:rPr lang="en-US" sz="1400" dirty="0" err="1"/>
              <a:t>hållbar</a:t>
            </a:r>
            <a:r>
              <a:rPr lang="en-US" sz="1400" dirty="0"/>
              <a:t> </a:t>
            </a:r>
            <a:r>
              <a:rPr lang="en-US" sz="1400" dirty="0" err="1"/>
              <a:t>tillväxt</a:t>
            </a:r>
            <a:r>
              <a:rPr lang="en-US" sz="1400" dirty="0"/>
              <a:t> </a:t>
            </a:r>
            <a:r>
              <a:rPr lang="en-US" sz="1400" dirty="0" err="1"/>
              <a:t>genom</a:t>
            </a:r>
            <a:r>
              <a:rPr lang="en-US" sz="1400" dirty="0"/>
              <a:t> </a:t>
            </a:r>
            <a:r>
              <a:rPr lang="en-US" sz="1400" dirty="0" err="1"/>
              <a:t>tvärsektoriellt</a:t>
            </a:r>
            <a:r>
              <a:rPr lang="en-US" sz="1400" dirty="0"/>
              <a:t> </a:t>
            </a:r>
            <a:r>
              <a:rPr lang="en-US" sz="1400" dirty="0" err="1"/>
              <a:t>samarbete</a:t>
            </a:r>
            <a:r>
              <a:rPr lang="en-US" sz="1400" dirty="0"/>
              <a:t> </a:t>
            </a:r>
            <a:r>
              <a:rPr lang="en-US" sz="1400" dirty="0" err="1"/>
              <a:t>mellan</a:t>
            </a:r>
            <a:r>
              <a:rPr lang="en-US" sz="1400" dirty="0"/>
              <a:t> </a:t>
            </a:r>
            <a:r>
              <a:rPr lang="en-US" sz="1400" dirty="0" err="1"/>
              <a:t>kommun</a:t>
            </a:r>
            <a:r>
              <a:rPr lang="en-US" sz="1400" dirty="0"/>
              <a:t>, </a:t>
            </a:r>
            <a:r>
              <a:rPr lang="en-US" sz="1400" dirty="0" err="1"/>
              <a:t>näringsliv</a:t>
            </a:r>
            <a:r>
              <a:rPr lang="en-US" sz="1400" dirty="0"/>
              <a:t>, </a:t>
            </a:r>
            <a:r>
              <a:rPr lang="en-US" sz="1400" dirty="0" err="1"/>
              <a:t>akademi</a:t>
            </a:r>
            <a:r>
              <a:rPr lang="en-US" sz="1400" dirty="0"/>
              <a:t> och </a:t>
            </a:r>
            <a:r>
              <a:rPr lang="en-US" sz="1400" dirty="0" err="1"/>
              <a:t>civilsamhälle</a:t>
            </a:r>
            <a:r>
              <a:rPr lang="en-US" sz="1400" dirty="0"/>
              <a:t>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dirty="0"/>
              <a:t>Med </a:t>
            </a:r>
            <a:r>
              <a:rPr lang="en-US" sz="1400" b="1" dirty="0" err="1"/>
              <a:t>projektet</a:t>
            </a:r>
            <a:r>
              <a:rPr lang="en-US" sz="1400" b="1" dirty="0"/>
              <a:t> </a:t>
            </a:r>
            <a:r>
              <a:rPr lang="en-US" sz="1400" b="1" dirty="0" err="1"/>
              <a:t>vill</a:t>
            </a:r>
            <a:r>
              <a:rPr lang="en-US" sz="1400" b="1" dirty="0"/>
              <a:t> vi: </a:t>
            </a:r>
            <a:r>
              <a:rPr lang="en-US" sz="1400" dirty="0"/>
              <a:t>Etablera </a:t>
            </a:r>
            <a:r>
              <a:rPr lang="en-US" sz="1400" dirty="0" err="1"/>
              <a:t>ett</a:t>
            </a:r>
            <a:r>
              <a:rPr lang="en-US" sz="1400" dirty="0"/>
              <a:t> </a:t>
            </a:r>
            <a:r>
              <a:rPr lang="en-US" sz="1400" b="1" dirty="0" err="1"/>
              <a:t>arbetssätt</a:t>
            </a:r>
            <a:r>
              <a:rPr lang="en-US" sz="1400" dirty="0"/>
              <a:t> </a:t>
            </a:r>
            <a:r>
              <a:rPr lang="en-US" sz="1400" b="1" dirty="0" err="1"/>
              <a:t>tillika</a:t>
            </a:r>
            <a:r>
              <a:rPr lang="en-US" sz="1400" b="1" dirty="0"/>
              <a:t> </a:t>
            </a:r>
            <a:r>
              <a:rPr lang="en-US" sz="1400" b="1" dirty="0" err="1"/>
              <a:t>modell</a:t>
            </a:r>
            <a:r>
              <a:rPr lang="en-US" sz="1400" b="1" dirty="0"/>
              <a:t> </a:t>
            </a:r>
            <a:r>
              <a:rPr lang="en-US" sz="1400" dirty="0"/>
              <a:t>för </a:t>
            </a:r>
            <a:r>
              <a:rPr lang="en-US" sz="1400" dirty="0" err="1"/>
              <a:t>lokalt</a:t>
            </a:r>
            <a:r>
              <a:rPr lang="en-US" sz="1400" dirty="0"/>
              <a:t> </a:t>
            </a:r>
            <a:r>
              <a:rPr lang="en-US" sz="1400" dirty="0" err="1"/>
              <a:t>utvecklingsarbete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möjliggör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hållbar</a:t>
            </a:r>
            <a:r>
              <a:rPr lang="en-US" sz="1400" dirty="0"/>
              <a:t> </a:t>
            </a:r>
            <a:r>
              <a:rPr lang="en-US" sz="1400" dirty="0" err="1"/>
              <a:t>samhällsutveckling</a:t>
            </a:r>
            <a:r>
              <a:rPr lang="en-US" sz="1400" dirty="0"/>
              <a:t>, </a:t>
            </a:r>
            <a:r>
              <a:rPr lang="en-US" sz="1400" dirty="0" err="1"/>
              <a:t>tillväxt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små</a:t>
            </a:r>
            <a:r>
              <a:rPr lang="en-US" sz="1400" dirty="0"/>
              <a:t> och </a:t>
            </a:r>
            <a:r>
              <a:rPr lang="en-US" sz="1400" dirty="0" err="1"/>
              <a:t>medelstora</a:t>
            </a:r>
            <a:r>
              <a:rPr lang="en-US" sz="1400" dirty="0"/>
              <a:t> </a:t>
            </a:r>
            <a:r>
              <a:rPr lang="en-US" sz="1400" dirty="0" err="1"/>
              <a:t>företag</a:t>
            </a:r>
            <a:r>
              <a:rPr lang="en-US" sz="1400" dirty="0"/>
              <a:t> och </a:t>
            </a:r>
            <a:r>
              <a:rPr lang="en-US" sz="1400" dirty="0" err="1"/>
              <a:t>framtagning</a:t>
            </a:r>
            <a:r>
              <a:rPr lang="en-US" sz="1400" dirty="0"/>
              <a:t> av </a:t>
            </a:r>
            <a:r>
              <a:rPr lang="en-US" sz="1400" dirty="0" err="1"/>
              <a:t>innovativa</a:t>
            </a:r>
            <a:r>
              <a:rPr lang="en-US" sz="1400" dirty="0"/>
              <a:t> och robusta </a:t>
            </a:r>
            <a:r>
              <a:rPr lang="en-US" sz="1400" dirty="0" err="1"/>
              <a:t>lösningar</a:t>
            </a:r>
            <a:r>
              <a:rPr lang="en-US" sz="1400" dirty="0"/>
              <a:t> för </a:t>
            </a:r>
            <a:r>
              <a:rPr lang="en-US" sz="1400" dirty="0" err="1"/>
              <a:t>att</a:t>
            </a:r>
            <a:r>
              <a:rPr lang="en-US" sz="1400" dirty="0"/>
              <a:t> </a:t>
            </a:r>
            <a:r>
              <a:rPr lang="en-US" sz="1400" dirty="0" err="1"/>
              <a:t>tillsammans</a:t>
            </a:r>
            <a:r>
              <a:rPr lang="en-US" sz="1400" dirty="0"/>
              <a:t> </a:t>
            </a:r>
            <a:r>
              <a:rPr lang="en-US" sz="1400" dirty="0" err="1"/>
              <a:t>anpassa</a:t>
            </a:r>
            <a:r>
              <a:rPr lang="en-US" sz="1400" dirty="0"/>
              <a:t> </a:t>
            </a:r>
            <a:r>
              <a:rPr lang="en-US" sz="1400" dirty="0" err="1"/>
              <a:t>oss</a:t>
            </a:r>
            <a:r>
              <a:rPr lang="en-US" sz="1400" dirty="0"/>
              <a:t> till </a:t>
            </a:r>
            <a:r>
              <a:rPr lang="en-US" sz="1400" dirty="0" err="1"/>
              <a:t>nya</a:t>
            </a:r>
            <a:r>
              <a:rPr lang="en-US" sz="1400" dirty="0"/>
              <a:t> </a:t>
            </a:r>
            <a:r>
              <a:rPr lang="en-US" sz="1400" dirty="0" err="1"/>
              <a:t>marknadsförhållanden</a:t>
            </a:r>
            <a:r>
              <a:rPr lang="en-US" sz="1400" dirty="0"/>
              <a:t>.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dirty="0" err="1"/>
              <a:t>Primär</a:t>
            </a:r>
            <a:r>
              <a:rPr lang="en-US" sz="1400" b="1" dirty="0"/>
              <a:t> </a:t>
            </a:r>
            <a:r>
              <a:rPr lang="en-US" sz="1400" b="1" dirty="0" err="1"/>
              <a:t>målgrupp</a:t>
            </a:r>
            <a:r>
              <a:rPr lang="en-US" sz="1400" dirty="0"/>
              <a:t>: </a:t>
            </a:r>
            <a:r>
              <a:rPr lang="en-US" sz="1400" dirty="0" err="1"/>
              <a:t>Små</a:t>
            </a:r>
            <a:r>
              <a:rPr lang="en-US" sz="1400" dirty="0"/>
              <a:t> och </a:t>
            </a:r>
            <a:r>
              <a:rPr lang="en-US" sz="1400" dirty="0" err="1"/>
              <a:t>medelstora</a:t>
            </a:r>
            <a:r>
              <a:rPr lang="en-US" sz="1400" dirty="0"/>
              <a:t> </a:t>
            </a:r>
            <a:r>
              <a:rPr lang="en-US" sz="1400" dirty="0" err="1"/>
              <a:t>företag</a:t>
            </a:r>
            <a:r>
              <a:rPr lang="en-US" sz="1400" dirty="0"/>
              <a:t>.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dirty="0" err="1"/>
              <a:t>Sekundära</a:t>
            </a:r>
            <a:r>
              <a:rPr lang="en-US" sz="1400" b="1" dirty="0"/>
              <a:t> </a:t>
            </a:r>
            <a:r>
              <a:rPr lang="en-US" sz="1400" b="1" dirty="0" err="1"/>
              <a:t>målgrupper</a:t>
            </a:r>
            <a:r>
              <a:rPr lang="en-US" sz="1400" b="1" dirty="0"/>
              <a:t>: </a:t>
            </a:r>
            <a:r>
              <a:rPr lang="sv-SE" sz="1400" dirty="0"/>
              <a:t>Idéburna organisationer, Akademi och forskningsaktörer, Offentliga organisationer</a:t>
            </a:r>
            <a:endParaRPr lang="en-US" sz="1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7C0A49D-2713-C645-A6C3-475B587F27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20" r="7952"/>
          <a:stretch>
            <a:fillRect/>
          </a:stretch>
        </p:blipFill>
        <p:spPr>
          <a:xfrm>
            <a:off x="6096000" y="739258"/>
            <a:ext cx="5350370" cy="41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8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84D8D-9E1A-A54C-059A-19412665A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8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553698E-CB8E-D689-7AF0-7AB68EAB1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44060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 Kraftsamling – en hållbar framgångsfaktor för den levande platsen</a:t>
            </a:r>
            <a:b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Fokus på: </a:t>
            </a:r>
          </a:p>
        </p:txBody>
      </p:sp>
      <p:pic>
        <p:nvPicPr>
          <p:cNvPr id="12" name="Bildobjekt 11" descr="En bild som visar utomhus, hjul, person, klädsel&#10;&#10;AI-genererat innehåll kan vara felaktigt.">
            <a:extLst>
              <a:ext uri="{FF2B5EF4-FFF2-40B4-BE49-F238E27FC236}">
                <a16:creationId xmlns:a16="http://schemas.microsoft.com/office/drawing/2014/main" id="{A7010410-3335-0F40-D13D-24BBB7BFB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20358" b="3"/>
          <a:stretch>
            <a:fillRect/>
          </a:stretch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16" name="Bildobjekt 15" descr="En bild som visar utomhus, snö, person, vinter&#10;&#10;AI-genererat innehåll kan vara felaktigt.">
            <a:extLst>
              <a:ext uri="{FF2B5EF4-FFF2-40B4-BE49-F238E27FC236}">
                <a16:creationId xmlns:a16="http://schemas.microsoft.com/office/drawing/2014/main" id="{582EFADE-33CA-2AFB-EE7F-527D37BB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15664" b="-2"/>
          <a:stretch>
            <a:fillRect/>
          </a:stretch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8" name="Bildobjekt 7" descr="En bild som visar person, klädsel, Människoansikte, glasögon&#10;&#10;AI-genererat innehåll kan vara felaktigt.">
            <a:extLst>
              <a:ext uri="{FF2B5EF4-FFF2-40B4-BE49-F238E27FC236}">
                <a16:creationId xmlns:a16="http://schemas.microsoft.com/office/drawing/2014/main" id="{85B816F4-A33B-4A51-8C5E-2CE3FAA10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7" r="23312" b="-2"/>
          <a:stretch>
            <a:fillRect/>
          </a:stretch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0" name="Bildobjekt 9" descr="En bild som visar transport, himmel, utomhus, Konstruktionsutrustning&#10;&#10;AI-genererat innehåll kan vara felaktigt.">
            <a:extLst>
              <a:ext uri="{FF2B5EF4-FFF2-40B4-BE49-F238E27FC236}">
                <a16:creationId xmlns:a16="http://schemas.microsoft.com/office/drawing/2014/main" id="{DCE5A093-B8AD-CDCB-82C9-940A6A138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r="15310" b="3"/>
          <a:stretch>
            <a:fillRect/>
          </a:stretch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3DEFC07B-ED2F-1742-0426-8639712DE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0266" y="444060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 dirty="0"/>
              <a:t>Projektet </a:t>
            </a:r>
            <a:r>
              <a:rPr lang="en-US" sz="1100" dirty="0" err="1"/>
              <a:t>adresserar</a:t>
            </a:r>
            <a:r>
              <a:rPr lang="en-US" sz="1100" dirty="0"/>
              <a:t> </a:t>
            </a:r>
            <a:r>
              <a:rPr lang="en-US" sz="1100" dirty="0" err="1"/>
              <a:t>flera</a:t>
            </a:r>
            <a:r>
              <a:rPr lang="en-US" sz="1100" dirty="0"/>
              <a:t> </a:t>
            </a:r>
            <a:r>
              <a:rPr lang="en-US" sz="1100" dirty="0" err="1"/>
              <a:t>utmaningar</a:t>
            </a:r>
            <a:r>
              <a:rPr lang="en-US" sz="1100" dirty="0"/>
              <a:t> </a:t>
            </a:r>
            <a:r>
              <a:rPr lang="en-US" sz="1100" dirty="0" err="1"/>
              <a:t>kopplade</a:t>
            </a:r>
            <a:r>
              <a:rPr lang="en-US" sz="1100" dirty="0"/>
              <a:t> till </a:t>
            </a:r>
            <a:r>
              <a:rPr lang="en-US" sz="1100" b="1" dirty="0" err="1"/>
              <a:t>små</a:t>
            </a:r>
            <a:r>
              <a:rPr lang="en-US" sz="1100" b="1" dirty="0"/>
              <a:t> och </a:t>
            </a:r>
            <a:r>
              <a:rPr lang="en-US" sz="1100" b="1" dirty="0" err="1"/>
              <a:t>medelstora</a:t>
            </a:r>
            <a:r>
              <a:rPr lang="en-US" sz="1100" b="1" dirty="0"/>
              <a:t> </a:t>
            </a:r>
            <a:r>
              <a:rPr lang="en-US" sz="1100" b="1" dirty="0" err="1"/>
              <a:t>företags</a:t>
            </a:r>
            <a:r>
              <a:rPr lang="en-US" sz="1100" b="1" dirty="0"/>
              <a:t> </a:t>
            </a:r>
            <a:r>
              <a:rPr lang="en-US" sz="1100" dirty="0" err="1"/>
              <a:t>möjlighet</a:t>
            </a:r>
            <a:r>
              <a:rPr lang="en-US" sz="1100" dirty="0"/>
              <a:t> till </a:t>
            </a:r>
            <a:r>
              <a:rPr lang="en-US" sz="1100" dirty="0" err="1"/>
              <a:t>hållbar</a:t>
            </a:r>
            <a:r>
              <a:rPr lang="en-US" sz="1100" dirty="0"/>
              <a:t> </a:t>
            </a:r>
            <a:r>
              <a:rPr lang="en-US" sz="1100" dirty="0" err="1"/>
              <a:t>tillväxt</a:t>
            </a:r>
            <a:r>
              <a:rPr lang="en-US" sz="1100" dirty="0"/>
              <a:t>, </a:t>
            </a:r>
            <a:r>
              <a:rPr lang="en-US" sz="1100" dirty="0" err="1"/>
              <a:t>ekonomisk</a:t>
            </a:r>
            <a:r>
              <a:rPr lang="en-US" sz="1100" dirty="0"/>
              <a:t> och social </a:t>
            </a:r>
            <a:r>
              <a:rPr lang="en-US" sz="1100" dirty="0" err="1"/>
              <a:t>motståndskraft</a:t>
            </a:r>
            <a:r>
              <a:rPr lang="en-US" sz="1100" dirty="0"/>
              <a:t>. </a:t>
            </a:r>
            <a:br>
              <a:rPr lang="en-US" sz="1100" dirty="0"/>
            </a:br>
            <a:br>
              <a:rPr lang="en-US" sz="1100" dirty="0"/>
            </a:br>
            <a:r>
              <a:rPr lang="en-US" sz="1100" dirty="0"/>
              <a:t>Det </a:t>
            </a:r>
            <a:r>
              <a:rPr lang="en-US" sz="1100" dirty="0" err="1"/>
              <a:t>handlar</a:t>
            </a:r>
            <a:r>
              <a:rPr lang="en-US" sz="1100" dirty="0"/>
              <a:t> om </a:t>
            </a:r>
            <a:r>
              <a:rPr lang="en-US" sz="1100" dirty="0" err="1"/>
              <a:t>möjligheter</a:t>
            </a:r>
            <a:r>
              <a:rPr lang="en-US" sz="1100" dirty="0"/>
              <a:t> till </a:t>
            </a:r>
            <a:r>
              <a:rPr lang="en-US" sz="1100" dirty="0" err="1"/>
              <a:t>boende</a:t>
            </a:r>
            <a:r>
              <a:rPr lang="en-US" sz="1100" dirty="0"/>
              <a:t>, </a:t>
            </a:r>
            <a:r>
              <a:rPr lang="en-US" sz="1100" dirty="0" err="1"/>
              <a:t>arbete</a:t>
            </a:r>
            <a:r>
              <a:rPr lang="en-US" sz="1100" dirty="0"/>
              <a:t> och </a:t>
            </a:r>
            <a:r>
              <a:rPr lang="en-US" sz="1100" dirty="0" err="1"/>
              <a:t>välfärd</a:t>
            </a:r>
            <a:r>
              <a:rPr lang="en-US" sz="1100" dirty="0"/>
              <a:t>, </a:t>
            </a:r>
            <a:r>
              <a:rPr lang="en-US" sz="1100" dirty="0" err="1"/>
              <a:t>kompetensförsörjning</a:t>
            </a:r>
            <a:r>
              <a:rPr lang="en-US" sz="1100" dirty="0"/>
              <a:t> och </a:t>
            </a:r>
            <a:r>
              <a:rPr lang="en-US" sz="1100" dirty="0" err="1"/>
              <a:t>kompetensutveckling</a:t>
            </a:r>
            <a:r>
              <a:rPr lang="en-US" sz="1100" dirty="0"/>
              <a:t>, innovation och </a:t>
            </a:r>
            <a:r>
              <a:rPr lang="en-US" sz="1100" dirty="0" err="1"/>
              <a:t>förnyelse</a:t>
            </a:r>
            <a:r>
              <a:rPr lang="en-US" sz="1100" dirty="0"/>
              <a:t> </a:t>
            </a:r>
            <a:r>
              <a:rPr lang="en-US" sz="1100" dirty="0" err="1"/>
              <a:t>samt</a:t>
            </a:r>
            <a:r>
              <a:rPr lang="en-US" sz="1100" dirty="0"/>
              <a:t> </a:t>
            </a:r>
            <a:r>
              <a:rPr lang="en-US" sz="1100" dirty="0" err="1"/>
              <a:t>entreprenörskap</a:t>
            </a:r>
            <a:r>
              <a:rPr lang="en-US" sz="1100" dirty="0"/>
              <a:t> och </a:t>
            </a:r>
            <a:r>
              <a:rPr lang="en-US" sz="1100" dirty="0" err="1"/>
              <a:t>företagande</a:t>
            </a:r>
            <a:r>
              <a:rPr lang="en-US" sz="1100" dirty="0"/>
              <a:t> </a:t>
            </a:r>
            <a:r>
              <a:rPr lang="en-US" sz="1100" dirty="0" err="1"/>
              <a:t>i</a:t>
            </a:r>
            <a:r>
              <a:rPr lang="en-US" sz="1100" dirty="0"/>
              <a:t> </a:t>
            </a:r>
            <a:r>
              <a:rPr lang="en-US" sz="1100" dirty="0" err="1"/>
              <a:t>landsbygd</a:t>
            </a:r>
            <a:r>
              <a:rPr lang="en-US" sz="1100" dirty="0"/>
              <a:t>. </a:t>
            </a:r>
            <a:br>
              <a:rPr lang="en-US" sz="1100" dirty="0"/>
            </a:br>
            <a:br>
              <a:rPr lang="en-US" sz="1100" dirty="0"/>
            </a:br>
            <a:r>
              <a:rPr lang="en-US" sz="1100" dirty="0"/>
              <a:t>Projektet </a:t>
            </a:r>
            <a:r>
              <a:rPr lang="en-US" sz="1100" dirty="0" err="1"/>
              <a:t>fokuserar</a:t>
            </a:r>
            <a:r>
              <a:rPr lang="en-US" sz="1100" dirty="0"/>
              <a:t> </a:t>
            </a:r>
            <a:r>
              <a:rPr lang="en-US" sz="1100" dirty="0" err="1"/>
              <a:t>på</a:t>
            </a:r>
            <a:r>
              <a:rPr lang="en-US" sz="1100" dirty="0"/>
              <a:t> </a:t>
            </a:r>
            <a:r>
              <a:rPr lang="en-US" sz="1100" dirty="0" err="1"/>
              <a:t>ett</a:t>
            </a:r>
            <a:r>
              <a:rPr lang="en-US" sz="1100" dirty="0"/>
              <a:t> </a:t>
            </a:r>
            <a:r>
              <a:rPr lang="en-US" sz="1100" b="1" dirty="0" err="1"/>
              <a:t>nytt</a:t>
            </a:r>
            <a:r>
              <a:rPr lang="en-US" sz="1100" b="1" dirty="0"/>
              <a:t> </a:t>
            </a:r>
            <a:r>
              <a:rPr lang="en-US" sz="1100" b="1" dirty="0" err="1"/>
              <a:t>lokalt</a:t>
            </a:r>
            <a:r>
              <a:rPr lang="en-US" sz="1100" b="1" dirty="0"/>
              <a:t> </a:t>
            </a:r>
            <a:r>
              <a:rPr lang="en-US" sz="1100" b="1" dirty="0" err="1"/>
              <a:t>arbetssätt</a:t>
            </a:r>
            <a:r>
              <a:rPr lang="en-US" sz="1100" b="1" dirty="0"/>
              <a:t> </a:t>
            </a:r>
            <a:r>
              <a:rPr lang="en-US" sz="1100" dirty="0" err="1"/>
              <a:t>som</a:t>
            </a:r>
            <a:r>
              <a:rPr lang="en-US" sz="1100" dirty="0"/>
              <a:t> </a:t>
            </a:r>
            <a:r>
              <a:rPr lang="en-US" sz="1100" dirty="0" err="1"/>
              <a:t>möter</a:t>
            </a:r>
            <a:r>
              <a:rPr lang="en-US" sz="1100" dirty="0"/>
              <a:t> </a:t>
            </a:r>
            <a:r>
              <a:rPr lang="en-US" sz="1100" dirty="0" err="1"/>
              <a:t>utmaningarna</a:t>
            </a:r>
            <a:r>
              <a:rPr lang="en-US" sz="1100" dirty="0"/>
              <a:t> och </a:t>
            </a:r>
            <a:r>
              <a:rPr lang="en-US" sz="1100" dirty="0" err="1"/>
              <a:t>bidrag</a:t>
            </a:r>
            <a:r>
              <a:rPr lang="en-US" sz="1100" dirty="0"/>
              <a:t> till </a:t>
            </a:r>
            <a:r>
              <a:rPr lang="en-US" sz="1100" dirty="0" err="1"/>
              <a:t>hållbar</a:t>
            </a:r>
            <a:r>
              <a:rPr lang="en-US" sz="1100" dirty="0"/>
              <a:t> </a:t>
            </a:r>
            <a:r>
              <a:rPr lang="en-US" sz="1100" dirty="0" err="1"/>
              <a:t>samhällsutveckling</a:t>
            </a:r>
            <a:r>
              <a:rPr lang="en-US" sz="1100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010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83597-8E02-234D-ADD6-9A3FC0639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2E9E143-146A-7582-2321-E0D57B01D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1078992"/>
            <a:ext cx="6272784" cy="15453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 Kraftsamling – en hållbar framgångsfaktor för den levande platsen</a:t>
            </a:r>
            <a:b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Fokus på: </a:t>
            </a: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EDFA6A-7453-B731-CDBF-AFFADE1EC8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83" r="-2" b="6677"/>
          <a:stretch>
            <a:fillRect/>
          </a:stretch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0BEE2F68-1AC9-AA10-4D99-56AEE931A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 dirty="0"/>
              <a:t>Det </a:t>
            </a:r>
            <a:r>
              <a:rPr lang="en-US" sz="1200" dirty="0" err="1"/>
              <a:t>traditionella</a:t>
            </a:r>
            <a:r>
              <a:rPr lang="en-US" sz="1200" dirty="0"/>
              <a:t> </a:t>
            </a:r>
            <a:r>
              <a:rPr lang="en-US" sz="1200" dirty="0" err="1"/>
              <a:t>näringslivsarbetet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kommunerna</a:t>
            </a:r>
            <a:r>
              <a:rPr lang="en-US" sz="1200" dirty="0"/>
              <a:t> </a:t>
            </a:r>
            <a:r>
              <a:rPr lang="en-US" sz="1200" dirty="0" err="1"/>
              <a:t>måste</a:t>
            </a:r>
            <a:r>
              <a:rPr lang="en-US" sz="1200" dirty="0"/>
              <a:t> </a:t>
            </a:r>
            <a:r>
              <a:rPr lang="en-US" sz="1200" dirty="0" err="1"/>
              <a:t>breddas</a:t>
            </a:r>
            <a:r>
              <a:rPr lang="en-US" sz="1200" dirty="0"/>
              <a:t> och </a:t>
            </a:r>
            <a:r>
              <a:rPr lang="en-US" sz="1200" dirty="0" err="1"/>
              <a:t>inkludera</a:t>
            </a:r>
            <a:r>
              <a:rPr lang="en-US" sz="1200" dirty="0"/>
              <a:t> </a:t>
            </a:r>
            <a:r>
              <a:rPr lang="en-US" sz="1200" dirty="0" err="1"/>
              <a:t>mer</a:t>
            </a:r>
            <a:r>
              <a:rPr lang="en-US" sz="1200" dirty="0"/>
              <a:t> </a:t>
            </a:r>
            <a:r>
              <a:rPr lang="en-US" sz="1200" dirty="0" err="1"/>
              <a:t>än</a:t>
            </a:r>
            <a:r>
              <a:rPr lang="en-US" sz="1200" dirty="0"/>
              <a:t> </a:t>
            </a:r>
            <a:r>
              <a:rPr lang="en-US" sz="1200" dirty="0" err="1"/>
              <a:t>myndighetsutövning</a:t>
            </a:r>
            <a:r>
              <a:rPr lang="en-US" sz="1200" dirty="0"/>
              <a:t>. </a:t>
            </a:r>
            <a:r>
              <a:rPr lang="en-US" sz="1200" dirty="0" err="1"/>
              <a:t>Utvecklingsarbetet</a:t>
            </a:r>
            <a:r>
              <a:rPr lang="en-US" sz="1200" dirty="0"/>
              <a:t> </a:t>
            </a:r>
            <a:r>
              <a:rPr lang="en-US" sz="1200" dirty="0" err="1"/>
              <a:t>måste</a:t>
            </a:r>
            <a:r>
              <a:rPr lang="en-US" sz="1200" dirty="0"/>
              <a:t> </a:t>
            </a:r>
            <a:r>
              <a:rPr lang="en-US" sz="1200" dirty="0" err="1"/>
              <a:t>bygga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ett</a:t>
            </a:r>
            <a:r>
              <a:rPr lang="en-US" sz="1200" dirty="0"/>
              <a:t> </a:t>
            </a:r>
            <a:r>
              <a:rPr lang="en-US" sz="1200" b="1" dirty="0" err="1"/>
              <a:t>hållbart</a:t>
            </a:r>
            <a:r>
              <a:rPr lang="en-US" sz="1200" b="1" dirty="0"/>
              <a:t> </a:t>
            </a:r>
            <a:r>
              <a:rPr lang="en-US" sz="1200" b="1" dirty="0" err="1"/>
              <a:t>helhetstänk</a:t>
            </a:r>
            <a:r>
              <a:rPr lang="en-US" sz="1200" dirty="0"/>
              <a:t>, </a:t>
            </a:r>
            <a:r>
              <a:rPr lang="en-US" sz="1200" dirty="0" err="1"/>
              <a:t>mobilisera</a:t>
            </a:r>
            <a:r>
              <a:rPr lang="en-US" sz="1200" dirty="0"/>
              <a:t> </a:t>
            </a:r>
            <a:r>
              <a:rPr lang="en-US" sz="1200" dirty="0" err="1"/>
              <a:t>kapacitet</a:t>
            </a:r>
            <a:r>
              <a:rPr lang="en-US" sz="1200" dirty="0"/>
              <a:t> </a:t>
            </a:r>
            <a:r>
              <a:rPr lang="en-US" sz="1200" dirty="0" err="1"/>
              <a:t>att</a:t>
            </a:r>
            <a:r>
              <a:rPr lang="en-US" sz="1200" dirty="0"/>
              <a:t> </a:t>
            </a:r>
            <a:r>
              <a:rPr lang="en-US" sz="1200" dirty="0" err="1"/>
              <a:t>arbeta</a:t>
            </a:r>
            <a:r>
              <a:rPr lang="en-US" sz="1200" dirty="0"/>
              <a:t> </a:t>
            </a:r>
            <a:r>
              <a:rPr lang="en-US" sz="1200" dirty="0" err="1"/>
              <a:t>platsanpassat</a:t>
            </a:r>
            <a:r>
              <a:rPr lang="en-US" sz="1200" dirty="0"/>
              <a:t>, </a:t>
            </a:r>
            <a:r>
              <a:rPr lang="en-US" sz="1200" dirty="0" err="1"/>
              <a:t>kunskapsdrivet</a:t>
            </a:r>
            <a:r>
              <a:rPr lang="en-US" sz="1200" dirty="0"/>
              <a:t> och </a:t>
            </a:r>
            <a:r>
              <a:rPr lang="en-US" sz="1200" dirty="0" err="1"/>
              <a:t>innovativt</a:t>
            </a:r>
            <a:r>
              <a:rPr lang="en-US" sz="1200" dirty="0"/>
              <a:t>.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Det </a:t>
            </a:r>
            <a:r>
              <a:rPr lang="en-US" sz="1200" dirty="0" err="1"/>
              <a:t>innebär</a:t>
            </a:r>
            <a:r>
              <a:rPr lang="en-US" sz="1200" dirty="0"/>
              <a:t> </a:t>
            </a:r>
            <a:r>
              <a:rPr lang="en-US" sz="1200" dirty="0" err="1"/>
              <a:t>att</a:t>
            </a:r>
            <a:r>
              <a:rPr lang="en-US" sz="1200" dirty="0"/>
              <a:t> </a:t>
            </a:r>
            <a:r>
              <a:rPr lang="en-US" sz="1200" dirty="0" err="1"/>
              <a:t>kommunen</a:t>
            </a:r>
            <a:r>
              <a:rPr lang="en-US" sz="1200" dirty="0"/>
              <a:t> </a:t>
            </a:r>
            <a:r>
              <a:rPr lang="en-US" sz="1200" dirty="0" err="1"/>
              <a:t>måste</a:t>
            </a:r>
            <a:r>
              <a:rPr lang="en-US" sz="1200" dirty="0"/>
              <a:t> </a:t>
            </a:r>
            <a:r>
              <a:rPr lang="en-US" sz="1200" dirty="0" err="1"/>
              <a:t>arbeta</a:t>
            </a:r>
            <a:r>
              <a:rPr lang="en-US" sz="1200" dirty="0"/>
              <a:t> </a:t>
            </a:r>
            <a:r>
              <a:rPr lang="en-US" sz="1200" dirty="0" err="1"/>
              <a:t>inkluderande</a:t>
            </a:r>
            <a:r>
              <a:rPr lang="en-US" sz="1200" dirty="0"/>
              <a:t> med </a:t>
            </a:r>
            <a:r>
              <a:rPr lang="en-US" sz="1200" dirty="0" err="1"/>
              <a:t>sektorsintegrering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roll av </a:t>
            </a:r>
            <a:r>
              <a:rPr lang="en-US" sz="1200" dirty="0" err="1"/>
              <a:t>samhällsbyggare</a:t>
            </a:r>
            <a:r>
              <a:rPr lang="en-US" sz="1200" dirty="0"/>
              <a:t>, </a:t>
            </a:r>
            <a:r>
              <a:rPr lang="en-US" sz="1200" dirty="0" err="1"/>
              <a:t>serviceleverantör</a:t>
            </a:r>
            <a:r>
              <a:rPr lang="en-US" sz="1200" dirty="0"/>
              <a:t>, </a:t>
            </a:r>
            <a:r>
              <a:rPr lang="en-US" sz="1200" dirty="0" err="1"/>
              <a:t>visionär</a:t>
            </a:r>
            <a:r>
              <a:rPr lang="en-US" sz="1200" dirty="0"/>
              <a:t> och </a:t>
            </a:r>
            <a:r>
              <a:rPr lang="en-US" sz="1200" dirty="0" err="1"/>
              <a:t>platsledare</a:t>
            </a:r>
            <a:r>
              <a:rPr lang="en-US" sz="1200" dirty="0"/>
              <a:t>. </a:t>
            </a:r>
            <a:r>
              <a:rPr lang="en-US" sz="1200" b="1" dirty="0" err="1"/>
              <a:t>Målgruppen</a:t>
            </a:r>
            <a:r>
              <a:rPr lang="en-US" sz="1200" b="1" dirty="0"/>
              <a:t> </a:t>
            </a:r>
            <a:r>
              <a:rPr lang="en-US" sz="1200" b="1" dirty="0" err="1"/>
              <a:t>är</a:t>
            </a:r>
            <a:r>
              <a:rPr lang="en-US" sz="1200" b="1" dirty="0"/>
              <a:t> </a:t>
            </a:r>
            <a:r>
              <a:rPr lang="en-US" sz="1200" b="1" dirty="0" err="1"/>
              <a:t>medskapare</a:t>
            </a:r>
            <a:r>
              <a:rPr lang="en-US" sz="1200" b="1" dirty="0"/>
              <a:t> </a:t>
            </a:r>
            <a:r>
              <a:rPr lang="en-US" sz="1200" b="1" dirty="0" err="1"/>
              <a:t>i</a:t>
            </a:r>
            <a:r>
              <a:rPr lang="en-US" sz="1200" b="1" dirty="0"/>
              <a:t> </a:t>
            </a:r>
            <a:r>
              <a:rPr lang="en-US" sz="1200" b="1" dirty="0" err="1"/>
              <a:t>projektet</a:t>
            </a:r>
            <a:r>
              <a:rPr lang="en-US" sz="1200" dirty="0"/>
              <a:t>.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 err="1"/>
              <a:t>Ursprungstanken</a:t>
            </a:r>
            <a:r>
              <a:rPr lang="en-US" sz="1200" dirty="0"/>
              <a:t> var med </a:t>
            </a:r>
            <a:r>
              <a:rPr lang="en-US" sz="1200" dirty="0" err="1"/>
              <a:t>fokus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Tjamstan</a:t>
            </a:r>
            <a:r>
              <a:rPr lang="en-US" sz="1200" dirty="0"/>
              <a:t> Södra, </a:t>
            </a:r>
            <a:r>
              <a:rPr lang="en-US" sz="1200" dirty="0" err="1"/>
              <a:t>efter</a:t>
            </a:r>
            <a:r>
              <a:rPr lang="en-US" sz="1200" dirty="0"/>
              <a:t> </a:t>
            </a:r>
            <a:r>
              <a:rPr lang="en-US" sz="1200" dirty="0" err="1"/>
              <a:t>antagen</a:t>
            </a:r>
            <a:r>
              <a:rPr lang="en-US" sz="1200" dirty="0"/>
              <a:t> </a:t>
            </a:r>
            <a:r>
              <a:rPr lang="en-US" sz="1200" dirty="0" err="1"/>
              <a:t>detaljplan</a:t>
            </a:r>
            <a:r>
              <a:rPr lang="en-US" sz="1200" dirty="0"/>
              <a:t> och </a:t>
            </a:r>
            <a:r>
              <a:rPr lang="en-US" sz="1200" dirty="0" err="1"/>
              <a:t>framtagande</a:t>
            </a:r>
            <a:r>
              <a:rPr lang="en-US" sz="1200" dirty="0"/>
              <a:t> av </a:t>
            </a:r>
            <a:r>
              <a:rPr lang="en-US" sz="1200" dirty="0" err="1"/>
              <a:t>ett</a:t>
            </a:r>
            <a:r>
              <a:rPr lang="en-US" sz="1200" dirty="0"/>
              <a:t> </a:t>
            </a:r>
            <a:r>
              <a:rPr lang="en-US" sz="1200" dirty="0" err="1"/>
              <a:t>helhetskoncept</a:t>
            </a:r>
            <a:r>
              <a:rPr lang="en-US" sz="1200" dirty="0"/>
              <a:t> för </a:t>
            </a:r>
            <a:r>
              <a:rPr lang="en-US" sz="1200" dirty="0" err="1"/>
              <a:t>Malå</a:t>
            </a:r>
            <a:r>
              <a:rPr lang="en-US" sz="1200" dirty="0"/>
              <a:t> </a:t>
            </a:r>
            <a:r>
              <a:rPr lang="en-US" sz="1200" dirty="0" err="1"/>
              <a:t>som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attraktiv</a:t>
            </a:r>
            <a:r>
              <a:rPr lang="en-US" sz="1200" dirty="0"/>
              <a:t> plats </a:t>
            </a:r>
            <a:r>
              <a:rPr lang="en-US" sz="1200" dirty="0" err="1"/>
              <a:t>att</a:t>
            </a:r>
            <a:r>
              <a:rPr lang="en-US" sz="1200" dirty="0"/>
              <a:t> </a:t>
            </a:r>
            <a:r>
              <a:rPr lang="en-US" sz="1200" dirty="0" err="1"/>
              <a:t>bo</a:t>
            </a:r>
            <a:r>
              <a:rPr lang="en-US" sz="1200" dirty="0"/>
              <a:t>, leva och </a:t>
            </a:r>
            <a:r>
              <a:rPr lang="en-US" sz="1200" dirty="0" err="1"/>
              <a:t>verka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.</a:t>
            </a:r>
            <a:br>
              <a:rPr lang="en-US" sz="1200" dirty="0"/>
            </a:br>
            <a:br>
              <a:rPr lang="en-US" sz="1200" dirty="0"/>
            </a:br>
            <a:r>
              <a:rPr lang="en-US" sz="1200" b="1" dirty="0" err="1"/>
              <a:t>Fortsatt</a:t>
            </a:r>
            <a:r>
              <a:rPr lang="en-US" sz="1200" b="1" dirty="0"/>
              <a:t> </a:t>
            </a:r>
            <a:r>
              <a:rPr lang="en-US" sz="1200" b="1" dirty="0" err="1"/>
              <a:t>fokus</a:t>
            </a:r>
            <a:r>
              <a:rPr lang="en-US" sz="1200" b="1" dirty="0"/>
              <a:t> </a:t>
            </a:r>
            <a:r>
              <a:rPr lang="en-US" sz="1200" b="1" dirty="0" err="1"/>
              <a:t>är</a:t>
            </a:r>
            <a:r>
              <a:rPr lang="en-US" sz="1200" b="1" dirty="0"/>
              <a:t> </a:t>
            </a:r>
            <a:r>
              <a:rPr lang="en-US" sz="1200" b="1" dirty="0" err="1"/>
              <a:t>ett</a:t>
            </a:r>
            <a:r>
              <a:rPr lang="en-US" sz="1200" b="1" dirty="0"/>
              <a:t> </a:t>
            </a:r>
            <a:r>
              <a:rPr lang="en-US" sz="1200" b="1" dirty="0" err="1"/>
              <a:t>helhetskonceptet</a:t>
            </a:r>
            <a:r>
              <a:rPr lang="en-US" sz="1200" b="1" dirty="0"/>
              <a:t> </a:t>
            </a:r>
            <a:r>
              <a:rPr lang="en-US" sz="1200" b="1" dirty="0" err="1"/>
              <a:t>Malå</a:t>
            </a:r>
            <a:r>
              <a:rPr lang="en-US" sz="1200" b="1" dirty="0"/>
              <a:t> </a:t>
            </a:r>
            <a:r>
              <a:rPr lang="en-US" sz="1200" b="1" dirty="0" err="1"/>
              <a:t>som</a:t>
            </a:r>
            <a:r>
              <a:rPr lang="en-US" sz="1200" b="1" dirty="0"/>
              <a:t> </a:t>
            </a:r>
            <a:r>
              <a:rPr lang="en-US" sz="1200" b="1" dirty="0" err="1"/>
              <a:t>en</a:t>
            </a:r>
            <a:r>
              <a:rPr lang="en-US" sz="1200" b="1" dirty="0"/>
              <a:t> </a:t>
            </a:r>
            <a:r>
              <a:rPr lang="en-US" sz="1200" b="1" dirty="0" err="1"/>
              <a:t>attraktiv</a:t>
            </a:r>
            <a:r>
              <a:rPr lang="en-US" sz="1200" b="1" dirty="0"/>
              <a:t> plats </a:t>
            </a:r>
            <a:r>
              <a:rPr lang="en-US" sz="1200" b="1" dirty="0" err="1"/>
              <a:t>att</a:t>
            </a:r>
            <a:r>
              <a:rPr lang="en-US" sz="1200" b="1" dirty="0"/>
              <a:t> </a:t>
            </a:r>
            <a:r>
              <a:rPr lang="en-US" sz="1200" b="1" dirty="0" err="1"/>
              <a:t>bo</a:t>
            </a:r>
            <a:r>
              <a:rPr lang="en-US" sz="1200" b="1" dirty="0"/>
              <a:t>, leva och </a:t>
            </a:r>
            <a:r>
              <a:rPr lang="en-US" sz="1200" b="1" dirty="0" err="1"/>
              <a:t>verka</a:t>
            </a:r>
            <a:r>
              <a:rPr lang="en-US" sz="1200" b="1" dirty="0"/>
              <a:t> </a:t>
            </a:r>
            <a:r>
              <a:rPr lang="en-US" sz="1200" b="1" dirty="0" err="1"/>
              <a:t>på</a:t>
            </a:r>
            <a:r>
              <a:rPr lang="en-US" sz="1200" b="1" dirty="0"/>
              <a:t>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8ED98B7-894B-C232-BC7F-F02F4C6B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6" b="33425"/>
          <a:stretch>
            <a:fillRect/>
          </a:stretch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8" name="Bildobjekt 7" descr="En bild som visar utomhus, himmel, natur, träd&#10;&#10;AI-genererat innehåll kan vara felaktigt.">
            <a:extLst>
              <a:ext uri="{FF2B5EF4-FFF2-40B4-BE49-F238E27FC236}">
                <a16:creationId xmlns:a16="http://schemas.microsoft.com/office/drawing/2014/main" id="{8A2F8C5F-A1DC-F9D4-E12D-B3C41BEBF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/>
          <a:stretch>
            <a:fillRect/>
          </a:stretch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19008E-E6B8-535B-D27C-451A385E6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250889-4311-4EE3-43DE-B70A37B1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000"/>
              <a:t>Projekt Kraftsamling – en hållbar framgångsfaktor för den levande platsen</a:t>
            </a:r>
            <a:br>
              <a:rPr lang="en-US" sz="3000"/>
            </a:br>
            <a:r>
              <a:rPr lang="en-US" sz="3000"/>
              <a:t>Fokus på: </a:t>
            </a:r>
          </a:p>
        </p:txBody>
      </p:sp>
      <p:sp>
        <p:nvSpPr>
          <p:cNvPr id="105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6E45803D-4188-97CD-B7FE-830427BF6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 err="1"/>
              <a:t>Ett</a:t>
            </a:r>
            <a:r>
              <a:rPr lang="en-US" sz="1500" dirty="0"/>
              <a:t> </a:t>
            </a:r>
            <a:r>
              <a:rPr lang="en-US" sz="1500" dirty="0" err="1"/>
              <a:t>generellt</a:t>
            </a:r>
            <a:r>
              <a:rPr lang="en-US" sz="1500" dirty="0"/>
              <a:t> </a:t>
            </a:r>
            <a:r>
              <a:rPr lang="en-US" sz="1500" dirty="0" err="1"/>
              <a:t>fokus</a:t>
            </a:r>
            <a:r>
              <a:rPr lang="en-US" sz="1500" dirty="0"/>
              <a:t> </a:t>
            </a:r>
            <a:r>
              <a:rPr lang="en-US" sz="1500" dirty="0" err="1"/>
              <a:t>är</a:t>
            </a:r>
            <a:r>
              <a:rPr lang="en-US" sz="1500" dirty="0"/>
              <a:t> </a:t>
            </a:r>
            <a:r>
              <a:rPr lang="en-US" sz="1500" b="1" dirty="0" err="1"/>
              <a:t>Hållbarhet</a:t>
            </a:r>
            <a:r>
              <a:rPr lang="en-US" sz="1500" b="1" dirty="0"/>
              <a:t>. </a:t>
            </a:r>
            <a:r>
              <a:rPr lang="en-US" sz="1500" dirty="0" err="1"/>
              <a:t>Arbetssättet</a:t>
            </a:r>
            <a:r>
              <a:rPr lang="en-US" sz="1500" dirty="0"/>
              <a:t>/</a:t>
            </a:r>
            <a:r>
              <a:rPr lang="en-US" sz="1500" dirty="0" err="1"/>
              <a:t>tillsammansarbetet</a:t>
            </a:r>
            <a:r>
              <a:rPr lang="en-US" sz="1500" dirty="0"/>
              <a:t>  ska </a:t>
            </a:r>
            <a:r>
              <a:rPr lang="en-US" sz="1500" dirty="0" err="1"/>
              <a:t>bidra</a:t>
            </a:r>
            <a:r>
              <a:rPr lang="en-US" sz="1500" dirty="0"/>
              <a:t> till </a:t>
            </a:r>
            <a:r>
              <a:rPr lang="en-US" sz="1500" dirty="0" err="1"/>
              <a:t>ekonomisk</a:t>
            </a:r>
            <a:r>
              <a:rPr lang="en-US" sz="1500" dirty="0"/>
              <a:t> </a:t>
            </a:r>
            <a:r>
              <a:rPr lang="en-US" sz="1500" dirty="0" err="1"/>
              <a:t>ekologisk</a:t>
            </a:r>
            <a:r>
              <a:rPr lang="en-US" sz="1500" dirty="0"/>
              <a:t> och social </a:t>
            </a:r>
            <a:r>
              <a:rPr lang="en-US" sz="1500" dirty="0" err="1"/>
              <a:t>hållbarhet</a:t>
            </a:r>
            <a:r>
              <a:rPr lang="en-US" sz="1500" dirty="0"/>
              <a:t> </a:t>
            </a:r>
            <a:r>
              <a:rPr lang="en-US" sz="1500" dirty="0" err="1"/>
              <a:t>vilket</a:t>
            </a:r>
            <a:r>
              <a:rPr lang="en-US" sz="1500" dirty="0"/>
              <a:t> </a:t>
            </a:r>
            <a:r>
              <a:rPr lang="en-US" sz="1500" dirty="0" err="1"/>
              <a:t>stärker</a:t>
            </a:r>
            <a:r>
              <a:rPr lang="en-US" sz="1500" dirty="0"/>
              <a:t> det </a:t>
            </a:r>
            <a:r>
              <a:rPr lang="en-US" sz="1500" dirty="0" err="1"/>
              <a:t>förväntade</a:t>
            </a:r>
            <a:r>
              <a:rPr lang="en-US" sz="1500" dirty="0"/>
              <a:t> </a:t>
            </a:r>
            <a:r>
              <a:rPr lang="en-US" sz="1500" dirty="0" err="1"/>
              <a:t>projektresultatet</a:t>
            </a:r>
            <a:r>
              <a:rPr lang="en-US" sz="1500" dirty="0"/>
              <a:t> och </a:t>
            </a:r>
            <a:r>
              <a:rPr lang="en-US" sz="1500" dirty="0" err="1"/>
              <a:t>dess</a:t>
            </a:r>
            <a:r>
              <a:rPr lang="en-US" sz="1500" dirty="0"/>
              <a:t> </a:t>
            </a:r>
            <a:r>
              <a:rPr lang="en-US" sz="1500" dirty="0" err="1"/>
              <a:t>funktionalitet</a:t>
            </a:r>
            <a:r>
              <a:rPr lang="en-US" sz="1500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I den </a:t>
            </a:r>
            <a:r>
              <a:rPr lang="en-US" sz="1500" dirty="0" err="1"/>
              <a:t>planerade</a:t>
            </a:r>
            <a:r>
              <a:rPr lang="en-US" sz="1500" dirty="0"/>
              <a:t> </a:t>
            </a:r>
            <a:r>
              <a:rPr lang="en-US" sz="1500" dirty="0" err="1"/>
              <a:t>projektorganisationen</a:t>
            </a:r>
            <a:r>
              <a:rPr lang="en-US" sz="1500" dirty="0"/>
              <a:t> ska </a:t>
            </a:r>
            <a:r>
              <a:rPr lang="en-US" sz="1500" dirty="0" err="1"/>
              <a:t>hållbarhetskompetens</a:t>
            </a:r>
            <a:r>
              <a:rPr lang="en-US" sz="1500" dirty="0"/>
              <a:t> </a:t>
            </a:r>
            <a:r>
              <a:rPr lang="en-US" sz="1500" dirty="0" err="1"/>
              <a:t>tillförskaffas</a:t>
            </a:r>
            <a:r>
              <a:rPr lang="en-US" sz="1500" dirty="0"/>
              <a:t>, </a:t>
            </a:r>
            <a:r>
              <a:rPr lang="en-US" sz="1500" dirty="0" err="1"/>
              <a:t>både</a:t>
            </a:r>
            <a:r>
              <a:rPr lang="en-US" sz="1500" dirty="0"/>
              <a:t> till </a:t>
            </a:r>
            <a:r>
              <a:rPr lang="en-US" sz="1500" dirty="0" err="1"/>
              <a:t>styrgrupp</a:t>
            </a:r>
            <a:r>
              <a:rPr lang="en-US" sz="1500" dirty="0"/>
              <a:t> och vid </a:t>
            </a:r>
            <a:r>
              <a:rPr lang="en-US" sz="1500" dirty="0" err="1"/>
              <a:t>genomförande</a:t>
            </a:r>
            <a:r>
              <a:rPr lang="en-US" sz="1500" dirty="0"/>
              <a:t> av </a:t>
            </a:r>
            <a:r>
              <a:rPr lang="en-US" sz="1500" dirty="0" err="1"/>
              <a:t>projektets</a:t>
            </a:r>
            <a:r>
              <a:rPr lang="en-US" sz="1500" dirty="0"/>
              <a:t> </a:t>
            </a:r>
            <a:r>
              <a:rPr lang="en-US" sz="1500" dirty="0" err="1"/>
              <a:t>arbetspaket</a:t>
            </a:r>
            <a:r>
              <a:rPr lang="en-US" sz="1500" dirty="0"/>
              <a:t>.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 err="1"/>
              <a:t>Genom</a:t>
            </a:r>
            <a:r>
              <a:rPr lang="en-US" sz="1500" dirty="0"/>
              <a:t> </a:t>
            </a:r>
            <a:r>
              <a:rPr lang="en-US" sz="1500" dirty="0" err="1"/>
              <a:t>att</a:t>
            </a:r>
            <a:r>
              <a:rPr lang="en-US" sz="1500" dirty="0"/>
              <a:t> </a:t>
            </a:r>
            <a:r>
              <a:rPr lang="en-US" sz="1500" dirty="0" err="1"/>
              <a:t>tillföra</a:t>
            </a:r>
            <a:r>
              <a:rPr lang="en-US" sz="1500" dirty="0"/>
              <a:t> </a:t>
            </a:r>
            <a:r>
              <a:rPr lang="en-US" sz="1500" dirty="0" err="1"/>
              <a:t>hållbarhetskompetens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projektets</a:t>
            </a:r>
            <a:r>
              <a:rPr lang="en-US" sz="1500" dirty="0"/>
              <a:t> </a:t>
            </a:r>
            <a:r>
              <a:rPr lang="en-US" sz="1500" dirty="0" err="1"/>
              <a:t>aktiviteter</a:t>
            </a:r>
            <a:r>
              <a:rPr lang="en-US" sz="1500" dirty="0"/>
              <a:t> </a:t>
            </a:r>
            <a:r>
              <a:rPr lang="en-US" sz="1500" dirty="0" err="1"/>
              <a:t>säkerställs</a:t>
            </a:r>
            <a:r>
              <a:rPr lang="en-US" sz="1500" dirty="0"/>
              <a:t> </a:t>
            </a:r>
            <a:r>
              <a:rPr lang="en-US" sz="1500" dirty="0" err="1"/>
              <a:t>inte</a:t>
            </a:r>
            <a:r>
              <a:rPr lang="en-US" sz="1500" dirty="0"/>
              <a:t> </a:t>
            </a:r>
            <a:r>
              <a:rPr lang="en-US" sz="1500" dirty="0" err="1"/>
              <a:t>enbart</a:t>
            </a:r>
            <a:r>
              <a:rPr lang="en-US" sz="1500" dirty="0"/>
              <a:t> </a:t>
            </a:r>
            <a:r>
              <a:rPr lang="en-US" sz="1500" dirty="0" err="1"/>
              <a:t>projektets</a:t>
            </a:r>
            <a:r>
              <a:rPr lang="en-US" sz="1500" dirty="0"/>
              <a:t> </a:t>
            </a:r>
            <a:r>
              <a:rPr lang="en-US" sz="1500" dirty="0" err="1"/>
              <a:t>genomförbarhet</a:t>
            </a:r>
            <a:r>
              <a:rPr lang="en-US" sz="1500" dirty="0"/>
              <a:t> och </a:t>
            </a:r>
            <a:r>
              <a:rPr lang="en-US" sz="1500" dirty="0" err="1"/>
              <a:t>måluppfyllnad</a:t>
            </a:r>
            <a:r>
              <a:rPr lang="en-US" sz="1500" dirty="0"/>
              <a:t> </a:t>
            </a:r>
            <a:r>
              <a:rPr lang="en-US" sz="1500" dirty="0" err="1"/>
              <a:t>utan</a:t>
            </a:r>
            <a:r>
              <a:rPr lang="en-US" sz="1500" dirty="0"/>
              <a:t> via </a:t>
            </a:r>
            <a:r>
              <a:rPr lang="en-US" sz="1500" dirty="0" err="1"/>
              <a:t>projektets</a:t>
            </a:r>
            <a:r>
              <a:rPr lang="en-US" sz="1500" dirty="0"/>
              <a:t> </a:t>
            </a:r>
            <a:r>
              <a:rPr lang="en-US" sz="1500" dirty="0" err="1"/>
              <a:t>aktiviteter</a:t>
            </a:r>
            <a:r>
              <a:rPr lang="en-US" sz="1500" dirty="0"/>
              <a:t>, med </a:t>
            </a:r>
            <a:r>
              <a:rPr lang="en-US" sz="1500" dirty="0" err="1"/>
              <a:t>sakkunnighet</a:t>
            </a:r>
            <a:r>
              <a:rPr lang="en-US" sz="1500" dirty="0"/>
              <a:t> </a:t>
            </a:r>
            <a:r>
              <a:rPr lang="en-US" sz="1500" dirty="0" err="1"/>
              <a:t>knuten</a:t>
            </a:r>
            <a:r>
              <a:rPr lang="en-US" sz="1500" dirty="0"/>
              <a:t> till </a:t>
            </a:r>
            <a:r>
              <a:rPr lang="en-US" sz="1500" dirty="0" err="1"/>
              <a:t>seminarier</a:t>
            </a:r>
            <a:r>
              <a:rPr lang="en-US" sz="1500" dirty="0"/>
              <a:t> och workshops, </a:t>
            </a:r>
            <a:r>
              <a:rPr lang="en-US" sz="1500" dirty="0" err="1"/>
              <a:t>höjs</a:t>
            </a:r>
            <a:r>
              <a:rPr lang="en-US" sz="1500" dirty="0"/>
              <a:t> </a:t>
            </a:r>
            <a:r>
              <a:rPr lang="en-US" sz="1500" dirty="0" err="1"/>
              <a:t>också</a:t>
            </a:r>
            <a:r>
              <a:rPr lang="en-US" sz="1500" dirty="0"/>
              <a:t> den </a:t>
            </a:r>
            <a:r>
              <a:rPr lang="en-US" sz="1500" dirty="0" err="1"/>
              <a:t>generella</a:t>
            </a:r>
            <a:r>
              <a:rPr lang="en-US" sz="1500" dirty="0"/>
              <a:t> </a:t>
            </a:r>
            <a:r>
              <a:rPr lang="en-US" sz="1500" dirty="0" err="1"/>
              <a:t>kunskapsnivån</a:t>
            </a:r>
            <a:r>
              <a:rPr lang="en-US" sz="1500" dirty="0"/>
              <a:t> bland </a:t>
            </a:r>
            <a:r>
              <a:rPr lang="en-US" sz="1500" dirty="0" err="1"/>
              <a:t>projektets</a:t>
            </a:r>
            <a:r>
              <a:rPr lang="en-US" sz="1500" dirty="0"/>
              <a:t> alla </a:t>
            </a:r>
            <a:r>
              <a:rPr lang="en-US" sz="1500" dirty="0" err="1"/>
              <a:t>deltagare</a:t>
            </a:r>
            <a:r>
              <a:rPr lang="en-US" sz="1500" dirty="0"/>
              <a:t> </a:t>
            </a:r>
            <a:r>
              <a:rPr lang="en-US" sz="1500" dirty="0" err="1"/>
              <a:t>vilken</a:t>
            </a:r>
            <a:r>
              <a:rPr lang="en-US" sz="1500" dirty="0"/>
              <a:t> </a:t>
            </a:r>
            <a:r>
              <a:rPr lang="en-US" sz="1500" dirty="0" err="1"/>
              <a:t>består</a:t>
            </a:r>
            <a:r>
              <a:rPr lang="en-US" sz="1500" dirty="0"/>
              <a:t> </a:t>
            </a:r>
            <a:r>
              <a:rPr lang="en-US" sz="1500" dirty="0" err="1"/>
              <a:t>även</a:t>
            </a:r>
            <a:r>
              <a:rPr lang="en-US" sz="1500" dirty="0"/>
              <a:t> </a:t>
            </a:r>
            <a:r>
              <a:rPr lang="en-US" sz="1500" dirty="0" err="1"/>
              <a:t>efter</a:t>
            </a:r>
            <a:r>
              <a:rPr lang="en-US" sz="1500" dirty="0"/>
              <a:t> </a:t>
            </a:r>
            <a:r>
              <a:rPr lang="en-US" sz="1500" dirty="0" err="1"/>
              <a:t>projektets</a:t>
            </a:r>
            <a:r>
              <a:rPr lang="en-US" sz="1500" dirty="0"/>
              <a:t> slut. 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 err="1"/>
              <a:t>Särskild</a:t>
            </a:r>
            <a:r>
              <a:rPr lang="en-US" sz="1500" dirty="0"/>
              <a:t> </a:t>
            </a:r>
            <a:r>
              <a:rPr lang="en-US" sz="1500" dirty="0" err="1"/>
              <a:t>sakkunskap</a:t>
            </a:r>
            <a:r>
              <a:rPr lang="en-US" sz="1500" dirty="0"/>
              <a:t> </a:t>
            </a:r>
            <a:r>
              <a:rPr lang="en-US" sz="1500" dirty="0" err="1"/>
              <a:t>planeras</a:t>
            </a:r>
            <a:r>
              <a:rPr lang="en-US" sz="1500" dirty="0"/>
              <a:t> </a:t>
            </a:r>
            <a:r>
              <a:rPr lang="en-US" sz="1500" dirty="0" err="1"/>
              <a:t>också</a:t>
            </a:r>
            <a:r>
              <a:rPr lang="en-US" sz="1500" dirty="0"/>
              <a:t> </a:t>
            </a:r>
            <a:r>
              <a:rPr lang="en-US" sz="1500" dirty="0" err="1"/>
              <a:t>att</a:t>
            </a:r>
            <a:r>
              <a:rPr lang="en-US" sz="1500" dirty="0"/>
              <a:t> </a:t>
            </a:r>
            <a:r>
              <a:rPr lang="en-US" sz="1500" dirty="0" err="1"/>
              <a:t>tillföra</a:t>
            </a:r>
            <a:r>
              <a:rPr lang="en-US" sz="1500" dirty="0"/>
              <a:t> </a:t>
            </a:r>
            <a:r>
              <a:rPr lang="en-US" sz="1500" dirty="0" err="1"/>
              <a:t>projektet</a:t>
            </a:r>
            <a:r>
              <a:rPr lang="en-US" sz="1500" dirty="0"/>
              <a:t> </a:t>
            </a:r>
            <a:r>
              <a:rPr lang="en-US" sz="1500" dirty="0" err="1"/>
              <a:t>genom</a:t>
            </a:r>
            <a:r>
              <a:rPr lang="en-US" sz="1500" dirty="0"/>
              <a:t> </a:t>
            </a:r>
            <a:r>
              <a:rPr lang="en-US" sz="1500" dirty="0" err="1"/>
              <a:t>konsulttjänst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samband</a:t>
            </a:r>
            <a:r>
              <a:rPr lang="en-US" sz="1500" dirty="0"/>
              <a:t> med </a:t>
            </a:r>
            <a:r>
              <a:rPr lang="en-US" sz="1500" dirty="0" err="1"/>
              <a:t>utredning</a:t>
            </a:r>
            <a:r>
              <a:rPr lang="en-US" sz="1500" dirty="0"/>
              <a:t> och </a:t>
            </a:r>
            <a:r>
              <a:rPr lang="en-US" sz="1500" dirty="0" err="1"/>
              <a:t>konceptutveckling</a:t>
            </a:r>
            <a:r>
              <a:rPr lang="en-US" sz="1500" dirty="0"/>
              <a:t>. </a:t>
            </a:r>
          </a:p>
        </p:txBody>
      </p:sp>
      <p:pic>
        <p:nvPicPr>
          <p:cNvPr id="3" name="Bildobjekt 2" descr="En bild som visar text, skärmbild, diagram, linje&#10;&#10;AI-genererat innehåll kan vara felaktigt.">
            <a:extLst>
              <a:ext uri="{FF2B5EF4-FFF2-40B4-BE49-F238E27FC236}">
                <a16:creationId xmlns:a16="http://schemas.microsoft.com/office/drawing/2014/main" id="{D83EE8DF-1FA1-CA8B-3475-48C993E6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85" y="2414016"/>
            <a:ext cx="4624889" cy="31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4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980F9-40B5-52F4-09EB-191BD025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himmel, utomhus, natt, landskap&#10;&#10;AI-genererat innehåll kan vara felaktigt.">
            <a:extLst>
              <a:ext uri="{FF2B5EF4-FFF2-40B4-BE49-F238E27FC236}">
                <a16:creationId xmlns:a16="http://schemas.microsoft.com/office/drawing/2014/main" id="{3E3880CB-25D5-6903-9E49-5FB162C6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r="5453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C066C4-ABC2-0EC1-0888-EA160B3EA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227597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600" dirty="0"/>
              <a:t>Projekt </a:t>
            </a:r>
            <a:r>
              <a:rPr lang="en-US" sz="3600" dirty="0" err="1"/>
              <a:t>Kraftsamling</a:t>
            </a:r>
            <a:r>
              <a:rPr lang="en-US" sz="3600" dirty="0"/>
              <a:t> –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hållbar</a:t>
            </a:r>
            <a:r>
              <a:rPr lang="en-US" sz="3600" dirty="0"/>
              <a:t> </a:t>
            </a:r>
            <a:r>
              <a:rPr lang="en-US" sz="3600" dirty="0" err="1"/>
              <a:t>framgångsfaktor</a:t>
            </a:r>
            <a:r>
              <a:rPr lang="en-US" sz="3600" dirty="0"/>
              <a:t> för den </a:t>
            </a:r>
            <a:r>
              <a:rPr lang="en-US" sz="3600" dirty="0" err="1"/>
              <a:t>levande</a:t>
            </a:r>
            <a:r>
              <a:rPr lang="en-US" sz="3600" dirty="0"/>
              <a:t> </a:t>
            </a:r>
            <a:r>
              <a:rPr lang="en-US" sz="3600" dirty="0" err="1"/>
              <a:t>platsen</a:t>
            </a:r>
            <a:endParaRPr lang="en-US" sz="36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18F89B-DBC1-23E2-6B24-3F54163D5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3343276"/>
            <a:ext cx="3973386" cy="277127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b="1" dirty="0" err="1"/>
              <a:t>Efter</a:t>
            </a:r>
            <a:r>
              <a:rPr lang="en-US" sz="1600" b="1" dirty="0"/>
              <a:t> </a:t>
            </a:r>
            <a:r>
              <a:rPr lang="en-US" sz="1600" b="1" dirty="0" err="1"/>
              <a:t>projektets</a:t>
            </a:r>
            <a:r>
              <a:rPr lang="en-US" sz="1600" b="1" dirty="0"/>
              <a:t> slut </a:t>
            </a:r>
            <a:r>
              <a:rPr lang="en-US" sz="1600" b="1" dirty="0" err="1"/>
              <a:t>finns</a:t>
            </a:r>
            <a:r>
              <a:rPr lang="en-US" sz="1600" b="1" dirty="0"/>
              <a:t>: </a:t>
            </a:r>
          </a:p>
          <a:p>
            <a:pPr algn="l"/>
            <a:br>
              <a:rPr lang="en-US" sz="1600" dirty="0"/>
            </a:br>
            <a:r>
              <a:rPr lang="en-US" sz="1600" dirty="0"/>
              <a:t>- </a:t>
            </a:r>
            <a:r>
              <a:rPr lang="en-US" sz="1600" dirty="0" err="1"/>
              <a:t>ett</a:t>
            </a:r>
            <a:r>
              <a:rPr lang="en-US" sz="1600" dirty="0"/>
              <a:t> </a:t>
            </a:r>
            <a:r>
              <a:rPr lang="en-US" sz="1600" dirty="0" err="1"/>
              <a:t>hållbart</a:t>
            </a:r>
            <a:r>
              <a:rPr lang="en-US" sz="1600" dirty="0"/>
              <a:t> </a:t>
            </a:r>
            <a:r>
              <a:rPr lang="en-US" sz="1600" dirty="0" err="1"/>
              <a:t>helhetserbjudande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har</a:t>
            </a:r>
            <a:r>
              <a:rPr lang="en-US" sz="1600" dirty="0"/>
              <a:t> </a:t>
            </a:r>
            <a:r>
              <a:rPr lang="en-US" sz="1600" dirty="0" err="1"/>
              <a:t>arbetats</a:t>
            </a:r>
            <a:r>
              <a:rPr lang="en-US" sz="1600" dirty="0"/>
              <a:t> </a:t>
            </a:r>
            <a:r>
              <a:rPr lang="en-US" sz="1600" dirty="0" err="1"/>
              <a:t>fram</a:t>
            </a:r>
            <a:r>
              <a:rPr lang="en-US" sz="1600" dirty="0"/>
              <a:t> </a:t>
            </a:r>
            <a:r>
              <a:rPr lang="en-US" sz="1600" dirty="0" err="1"/>
              <a:t>tvärsektoriellt</a:t>
            </a:r>
            <a:r>
              <a:rPr lang="en-US" sz="1600" dirty="0"/>
              <a:t>. </a:t>
            </a:r>
          </a:p>
          <a:p>
            <a:pPr algn="l"/>
            <a:r>
              <a:rPr lang="en-US" sz="1600" dirty="0"/>
              <a:t>- </a:t>
            </a:r>
            <a:r>
              <a:rPr lang="en-US" sz="1600" dirty="0" err="1"/>
              <a:t>ett</a:t>
            </a:r>
            <a:r>
              <a:rPr lang="en-US" sz="1600" dirty="0"/>
              <a:t> </a:t>
            </a:r>
            <a:r>
              <a:rPr lang="en-US" sz="1600" dirty="0" err="1"/>
              <a:t>arbetssätt</a:t>
            </a:r>
            <a:r>
              <a:rPr lang="en-US" sz="1600" dirty="0"/>
              <a:t>,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bygger</a:t>
            </a:r>
            <a:r>
              <a:rPr lang="en-US" sz="1600" dirty="0"/>
              <a:t> på </a:t>
            </a:r>
            <a:r>
              <a:rPr lang="en-US" sz="1600" dirty="0" err="1"/>
              <a:t>strategisk</a:t>
            </a:r>
            <a:r>
              <a:rPr lang="en-US" sz="1600" dirty="0"/>
              <a:t> och </a:t>
            </a:r>
            <a:r>
              <a:rPr lang="en-US" sz="1600" dirty="0" err="1"/>
              <a:t>operativ</a:t>
            </a:r>
            <a:r>
              <a:rPr lang="en-US" sz="1600" dirty="0"/>
              <a:t> </a:t>
            </a:r>
            <a:r>
              <a:rPr lang="en-US" sz="1600" dirty="0" err="1"/>
              <a:t>samverkan</a:t>
            </a:r>
            <a:r>
              <a:rPr lang="en-US" sz="1600" dirty="0"/>
              <a:t> för </a:t>
            </a:r>
            <a:r>
              <a:rPr lang="en-US" sz="1600" dirty="0" err="1"/>
              <a:t>anpassning</a:t>
            </a:r>
            <a:r>
              <a:rPr lang="en-US" sz="1600" dirty="0"/>
              <a:t>, </a:t>
            </a:r>
            <a:r>
              <a:rPr lang="en-US" sz="1600" dirty="0" err="1"/>
              <a:t>mellan</a:t>
            </a:r>
            <a:r>
              <a:rPr lang="en-US" sz="1600" dirty="0"/>
              <a:t> kommun, </a:t>
            </a:r>
            <a:r>
              <a:rPr lang="en-US" sz="1600" dirty="0" err="1"/>
              <a:t>näringsliv</a:t>
            </a:r>
            <a:r>
              <a:rPr lang="en-US" sz="1600" dirty="0"/>
              <a:t>, </a:t>
            </a:r>
            <a:r>
              <a:rPr lang="en-US" sz="1600" dirty="0" err="1"/>
              <a:t>akademi</a:t>
            </a:r>
            <a:r>
              <a:rPr lang="en-US" sz="1600" dirty="0"/>
              <a:t> och </a:t>
            </a:r>
            <a:r>
              <a:rPr lang="en-US" sz="1600" dirty="0" err="1"/>
              <a:t>civilsamhälle</a:t>
            </a:r>
            <a:r>
              <a:rPr lang="en-US" sz="1600" dirty="0"/>
              <a:t>, </a:t>
            </a:r>
            <a:r>
              <a:rPr lang="en-US" sz="1600" dirty="0" err="1"/>
              <a:t>som</a:t>
            </a:r>
            <a:r>
              <a:rPr lang="en-US" sz="1600" dirty="0"/>
              <a:t> i sin tur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utgöra</a:t>
            </a:r>
            <a:r>
              <a:rPr lang="en-US" sz="1600" dirty="0"/>
              <a:t> </a:t>
            </a:r>
            <a:r>
              <a:rPr lang="en-US" sz="1600" dirty="0" err="1"/>
              <a:t>modell</a:t>
            </a:r>
            <a:r>
              <a:rPr lang="en-US" sz="1600" dirty="0"/>
              <a:t> för </a:t>
            </a:r>
            <a:r>
              <a:rPr lang="en-US" sz="1600" dirty="0" err="1"/>
              <a:t>andra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dra</a:t>
            </a:r>
            <a:r>
              <a:rPr lang="en-US" sz="1600" dirty="0"/>
              <a:t> </a:t>
            </a:r>
            <a:r>
              <a:rPr lang="en-US" sz="1600" dirty="0" err="1"/>
              <a:t>lärdom</a:t>
            </a:r>
            <a:r>
              <a:rPr lang="en-US" sz="1600" dirty="0"/>
              <a:t> av. Malå </a:t>
            </a:r>
            <a:r>
              <a:rPr lang="en-US" sz="1600" dirty="0" err="1"/>
              <a:t>är</a:t>
            </a:r>
            <a:r>
              <a:rPr lang="en-US" sz="1600" dirty="0"/>
              <a:t> pilot!</a:t>
            </a:r>
          </a:p>
        </p:txBody>
      </p:sp>
    </p:spTree>
    <p:extLst>
      <p:ext uri="{BB962C8B-B14F-4D97-AF65-F5344CB8AC3E}">
        <p14:creationId xmlns:p14="http://schemas.microsoft.com/office/powerpoint/2010/main" val="180042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BBF44-CE42-FCBA-7338-72F5D121E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E466D6-FD91-F8E6-EA8D-32FAD3202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Projekt Kraftsamling – en hållbar framgångsfaktor för den levande platsen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5B1FBDB-A808-71C7-87CD-4D63F6960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500" b="1" dirty="0" err="1"/>
              <a:t>Beviljat</a:t>
            </a:r>
            <a:r>
              <a:rPr lang="en-US" sz="1500" b="1" dirty="0"/>
              <a:t> </a:t>
            </a:r>
            <a:r>
              <a:rPr lang="en-US" sz="1500" b="1" dirty="0" err="1"/>
              <a:t>stöd</a:t>
            </a:r>
            <a:r>
              <a:rPr lang="en-US" sz="1500" b="1" dirty="0"/>
              <a:t>:</a:t>
            </a:r>
          </a:p>
          <a:p>
            <a:pPr algn="l"/>
            <a:r>
              <a:rPr lang="en-US" sz="1500" dirty="0"/>
              <a:t>• Region </a:t>
            </a:r>
            <a:r>
              <a:rPr lang="en-US" sz="1500" dirty="0" err="1"/>
              <a:t>Västerbotten</a:t>
            </a:r>
            <a:r>
              <a:rPr lang="en-US" sz="1500" dirty="0"/>
              <a:t>: 50 % av </a:t>
            </a:r>
            <a:r>
              <a:rPr lang="en-US" sz="1500" dirty="0" err="1"/>
              <a:t>faktiska</a:t>
            </a:r>
            <a:r>
              <a:rPr lang="en-US" sz="1500" dirty="0"/>
              <a:t> </a:t>
            </a:r>
            <a:r>
              <a:rPr lang="en-US" sz="1500" dirty="0" err="1"/>
              <a:t>kostnader</a:t>
            </a:r>
            <a:r>
              <a:rPr lang="en-US" sz="1500" dirty="0"/>
              <a:t>, </a:t>
            </a:r>
            <a:r>
              <a:rPr lang="en-US" sz="1500" dirty="0" err="1"/>
              <a:t>högst</a:t>
            </a:r>
            <a:r>
              <a:rPr lang="en-US" sz="1500" dirty="0"/>
              <a:t> </a:t>
            </a:r>
            <a:r>
              <a:rPr lang="en-US" sz="1500" b="1" dirty="0"/>
              <a:t>1 127 797 </a:t>
            </a:r>
            <a:r>
              <a:rPr lang="en-US" sz="1500" b="1" dirty="0" err="1"/>
              <a:t>kr</a:t>
            </a:r>
            <a:endParaRPr lang="en-US" sz="1500" b="1" dirty="0"/>
          </a:p>
          <a:p>
            <a:pPr algn="l"/>
            <a:r>
              <a:rPr lang="en-US" sz="1500" dirty="0"/>
              <a:t>• </a:t>
            </a:r>
            <a:r>
              <a:rPr lang="en-US" sz="1500" dirty="0" err="1"/>
              <a:t>Tillväxtverket</a:t>
            </a:r>
            <a:r>
              <a:rPr lang="en-US" sz="1500" dirty="0"/>
              <a:t>/</a:t>
            </a:r>
            <a:r>
              <a:rPr lang="en-US" sz="1500" dirty="0" err="1"/>
              <a:t>Europeiska</a:t>
            </a:r>
            <a:r>
              <a:rPr lang="en-US" sz="1500" dirty="0"/>
              <a:t> </a:t>
            </a:r>
            <a:r>
              <a:rPr lang="en-US" sz="1500" dirty="0" err="1"/>
              <a:t>regionala</a:t>
            </a:r>
            <a:r>
              <a:rPr lang="en-US" sz="1500" dirty="0"/>
              <a:t> </a:t>
            </a:r>
            <a:r>
              <a:rPr lang="en-US" sz="1500" dirty="0" err="1"/>
              <a:t>utvecklingsfond</a:t>
            </a:r>
            <a:r>
              <a:rPr lang="en-US" sz="1500" dirty="0"/>
              <a:t>: 40 % av </a:t>
            </a:r>
            <a:r>
              <a:rPr lang="en-US" sz="1500" dirty="0" err="1"/>
              <a:t>stödberättigande</a:t>
            </a:r>
            <a:r>
              <a:rPr lang="en-US" sz="1500" dirty="0"/>
              <a:t> </a:t>
            </a:r>
            <a:r>
              <a:rPr lang="en-US" sz="1500" dirty="0" err="1"/>
              <a:t>kostnader</a:t>
            </a:r>
            <a:r>
              <a:rPr lang="en-US" sz="1500" dirty="0"/>
              <a:t>, </a:t>
            </a:r>
            <a:r>
              <a:rPr lang="en-US" sz="1500" dirty="0" err="1"/>
              <a:t>högst</a:t>
            </a:r>
            <a:r>
              <a:rPr lang="en-US" sz="1500" dirty="0"/>
              <a:t> </a:t>
            </a:r>
            <a:r>
              <a:rPr lang="en-US" sz="1500" b="1" dirty="0"/>
              <a:t>902 238 kr</a:t>
            </a:r>
            <a:r>
              <a:rPr lang="en-US" sz="1500" dirty="0"/>
              <a:t>. </a:t>
            </a:r>
            <a:br>
              <a:rPr lang="en-US" sz="1500" dirty="0"/>
            </a:br>
            <a:endParaRPr lang="en-US" sz="1500" dirty="0"/>
          </a:p>
          <a:p>
            <a:pPr algn="l"/>
            <a:r>
              <a:rPr lang="en-US" sz="1500" dirty="0"/>
              <a:t>Dessa </a:t>
            </a:r>
            <a:r>
              <a:rPr lang="en-US" sz="1500" dirty="0" err="1"/>
              <a:t>beslut</a:t>
            </a:r>
            <a:r>
              <a:rPr lang="en-US" sz="1500" dirty="0"/>
              <a:t> </a:t>
            </a:r>
            <a:r>
              <a:rPr lang="en-US" sz="1500" dirty="0" err="1"/>
              <a:t>innebär</a:t>
            </a:r>
            <a:r>
              <a:rPr lang="en-US" sz="1500" dirty="0"/>
              <a:t> </a:t>
            </a:r>
            <a:r>
              <a:rPr lang="en-US" sz="1500" dirty="0" err="1"/>
              <a:t>att</a:t>
            </a:r>
            <a:r>
              <a:rPr lang="en-US" sz="1500" dirty="0"/>
              <a:t> 90 % av </a:t>
            </a:r>
            <a:r>
              <a:rPr lang="en-US" sz="1500" dirty="0" err="1"/>
              <a:t>projektets</a:t>
            </a:r>
            <a:r>
              <a:rPr lang="en-US" sz="1500" dirty="0"/>
              <a:t> </a:t>
            </a:r>
            <a:r>
              <a:rPr lang="en-US" sz="1500" dirty="0" err="1"/>
              <a:t>stödberättigande</a:t>
            </a:r>
            <a:r>
              <a:rPr lang="en-US" sz="1500" dirty="0"/>
              <a:t> </a:t>
            </a:r>
            <a:r>
              <a:rPr lang="en-US" sz="1500" dirty="0" err="1"/>
              <a:t>kostnader</a:t>
            </a:r>
            <a:r>
              <a:rPr lang="en-US" sz="1500" dirty="0"/>
              <a:t> </a:t>
            </a:r>
            <a:r>
              <a:rPr lang="en-US" sz="1500" dirty="0" err="1"/>
              <a:t>täcks</a:t>
            </a:r>
            <a:r>
              <a:rPr lang="en-US" sz="1500" dirty="0"/>
              <a:t> av extern </a:t>
            </a:r>
            <a:r>
              <a:rPr lang="en-US" sz="1500" dirty="0" err="1"/>
              <a:t>finansiering</a:t>
            </a:r>
            <a:r>
              <a:rPr lang="en-US" sz="1500" dirty="0"/>
              <a:t>. </a:t>
            </a:r>
            <a:r>
              <a:rPr lang="en-US" sz="1500" dirty="0" err="1"/>
              <a:t>Kommunens</a:t>
            </a:r>
            <a:r>
              <a:rPr lang="en-US" sz="1500" dirty="0"/>
              <a:t> </a:t>
            </a:r>
            <a:r>
              <a:rPr lang="en-US" sz="1500" dirty="0" err="1"/>
              <a:t>egenfinansiering</a:t>
            </a:r>
            <a:r>
              <a:rPr lang="en-US" sz="1500" dirty="0"/>
              <a:t> ska </a:t>
            </a:r>
            <a:r>
              <a:rPr lang="en-US" sz="1500" dirty="0" err="1"/>
              <a:t>därmed</a:t>
            </a:r>
            <a:r>
              <a:rPr lang="en-US" sz="1500" dirty="0"/>
              <a:t> </a:t>
            </a:r>
            <a:r>
              <a:rPr lang="en-US" sz="1500" dirty="0" err="1"/>
              <a:t>uppgå</a:t>
            </a:r>
            <a:r>
              <a:rPr lang="en-US" sz="1500" dirty="0"/>
              <a:t> till 10 %, </a:t>
            </a:r>
            <a:r>
              <a:rPr lang="en-US" sz="1500" dirty="0" err="1"/>
              <a:t>totalt</a:t>
            </a:r>
            <a:r>
              <a:rPr lang="en-US" sz="1500" dirty="0"/>
              <a:t> 225 560kr </a:t>
            </a:r>
            <a:r>
              <a:rPr lang="en-US" sz="1500" dirty="0" err="1"/>
              <a:t>över</a:t>
            </a:r>
            <a:r>
              <a:rPr lang="en-US" sz="1500" dirty="0"/>
              <a:t> de </a:t>
            </a:r>
            <a:r>
              <a:rPr lang="en-US" sz="1500" dirty="0" err="1"/>
              <a:t>tre</a:t>
            </a:r>
            <a:r>
              <a:rPr lang="en-US" sz="1500" dirty="0"/>
              <a:t> </a:t>
            </a:r>
            <a:r>
              <a:rPr lang="en-US" sz="1500" dirty="0" err="1"/>
              <a:t>projektåren</a:t>
            </a:r>
            <a:r>
              <a:rPr lang="en-US" sz="1500" dirty="0"/>
              <a:t>. </a:t>
            </a:r>
          </a:p>
          <a:p>
            <a:pPr algn="l"/>
            <a:endParaRPr lang="en-US" sz="1500" dirty="0"/>
          </a:p>
          <a:p>
            <a:pPr algn="l"/>
            <a:r>
              <a:rPr lang="en-US" sz="1500" dirty="0"/>
              <a:t>Den </a:t>
            </a:r>
            <a:r>
              <a:rPr lang="en-US" sz="1500" dirty="0" err="1"/>
              <a:t>initiala</a:t>
            </a:r>
            <a:r>
              <a:rPr lang="en-US" sz="1500" dirty="0"/>
              <a:t> </a:t>
            </a:r>
            <a:r>
              <a:rPr lang="en-US" sz="1500" dirty="0" err="1"/>
              <a:t>tanken</a:t>
            </a:r>
            <a:r>
              <a:rPr lang="en-US" sz="1500" dirty="0"/>
              <a:t> </a:t>
            </a:r>
            <a:r>
              <a:rPr lang="en-US" sz="1500" dirty="0" err="1"/>
              <a:t>gällande</a:t>
            </a:r>
            <a:r>
              <a:rPr lang="en-US" sz="1500" dirty="0"/>
              <a:t> </a:t>
            </a:r>
            <a:r>
              <a:rPr lang="en-US" sz="1500" dirty="0" err="1"/>
              <a:t>Malå</a:t>
            </a:r>
            <a:r>
              <a:rPr lang="en-US" sz="1500" dirty="0"/>
              <a:t> </a:t>
            </a:r>
            <a:r>
              <a:rPr lang="en-US" sz="1500" dirty="0" err="1"/>
              <a:t>kommuns</a:t>
            </a:r>
            <a:r>
              <a:rPr lang="en-US" sz="1500" dirty="0"/>
              <a:t> </a:t>
            </a:r>
            <a:r>
              <a:rPr lang="en-US" sz="1500" dirty="0" err="1"/>
              <a:t>medfinansiering</a:t>
            </a:r>
            <a:r>
              <a:rPr lang="en-US" sz="1500" dirty="0"/>
              <a:t> </a:t>
            </a:r>
            <a:r>
              <a:rPr lang="en-US" sz="1500" dirty="0" err="1"/>
              <a:t>är</a:t>
            </a:r>
            <a:r>
              <a:rPr lang="en-US" sz="1500" dirty="0"/>
              <a:t> </a:t>
            </a:r>
            <a:r>
              <a:rPr lang="en-US" sz="1500" dirty="0" err="1"/>
              <a:t>att</a:t>
            </a:r>
            <a:r>
              <a:rPr lang="en-US" sz="1500" dirty="0"/>
              <a:t> del av det </a:t>
            </a:r>
            <a:r>
              <a:rPr lang="en-US" sz="1500" dirty="0" err="1"/>
              <a:t>bidrag</a:t>
            </a:r>
            <a:r>
              <a:rPr lang="en-US" sz="1500" dirty="0"/>
              <a:t> </a:t>
            </a:r>
            <a:r>
              <a:rPr lang="en-US" sz="1500" dirty="0" err="1"/>
              <a:t>som</a:t>
            </a:r>
            <a:r>
              <a:rPr lang="en-US" sz="1500" dirty="0"/>
              <a:t> </a:t>
            </a:r>
            <a:r>
              <a:rPr lang="en-US" sz="1500" dirty="0" err="1"/>
              <a:t>antagen</a:t>
            </a:r>
            <a:r>
              <a:rPr lang="en-US" sz="1500" dirty="0"/>
              <a:t> </a:t>
            </a:r>
            <a:r>
              <a:rPr lang="en-US" sz="1500" dirty="0" err="1"/>
              <a:t>detaljplan</a:t>
            </a:r>
            <a:r>
              <a:rPr lang="en-US" sz="1500" dirty="0"/>
              <a:t> </a:t>
            </a:r>
            <a:r>
              <a:rPr lang="en-US" sz="1500" dirty="0" err="1"/>
              <a:t>genererar</a:t>
            </a:r>
            <a:r>
              <a:rPr lang="en-US" sz="1500" dirty="0"/>
              <a:t> ska </a:t>
            </a:r>
            <a:r>
              <a:rPr lang="en-US" sz="1500" dirty="0" err="1"/>
              <a:t>användas</a:t>
            </a:r>
            <a:r>
              <a:rPr lang="en-US" sz="1500" dirty="0"/>
              <a:t> </a:t>
            </a:r>
            <a:r>
              <a:rPr lang="en-US" sz="1500" dirty="0" err="1"/>
              <a:t>som</a:t>
            </a:r>
            <a:r>
              <a:rPr lang="en-US" sz="1500" dirty="0"/>
              <a:t> </a:t>
            </a:r>
            <a:r>
              <a:rPr lang="en-US" sz="1500" dirty="0" err="1"/>
              <a:t>medfinansiering</a:t>
            </a:r>
            <a:r>
              <a:rPr lang="en-US" sz="1500" dirty="0"/>
              <a:t>. Om </a:t>
            </a:r>
            <a:r>
              <a:rPr lang="en-US" sz="1500" dirty="0" err="1"/>
              <a:t>detaljplanen</a:t>
            </a:r>
            <a:r>
              <a:rPr lang="en-US" sz="1500" dirty="0"/>
              <a:t> </a:t>
            </a:r>
            <a:r>
              <a:rPr lang="en-US" sz="1500" dirty="0" err="1"/>
              <a:t>Tjamstan</a:t>
            </a:r>
            <a:r>
              <a:rPr lang="en-US" sz="1500" dirty="0"/>
              <a:t> Södra </a:t>
            </a:r>
            <a:r>
              <a:rPr lang="en-US" sz="1500" dirty="0" err="1"/>
              <a:t>inte</a:t>
            </a:r>
            <a:r>
              <a:rPr lang="en-US" sz="1500" dirty="0"/>
              <a:t> </a:t>
            </a:r>
            <a:r>
              <a:rPr lang="en-US" sz="1500" dirty="0" err="1"/>
              <a:t>antas</a:t>
            </a:r>
            <a:r>
              <a:rPr lang="en-US" sz="1500" dirty="0"/>
              <a:t> </a:t>
            </a:r>
            <a:r>
              <a:rPr lang="en-US" sz="1500" dirty="0" err="1"/>
              <a:t>erhåller</a:t>
            </a:r>
            <a:r>
              <a:rPr lang="en-US" sz="1500" dirty="0"/>
              <a:t> </a:t>
            </a:r>
            <a:r>
              <a:rPr lang="en-US" sz="1500" dirty="0" err="1"/>
              <a:t>inte</a:t>
            </a:r>
            <a:r>
              <a:rPr lang="en-US" sz="1500" dirty="0"/>
              <a:t> </a:t>
            </a:r>
            <a:r>
              <a:rPr lang="en-US" sz="1500" dirty="0" err="1"/>
              <a:t>Malå</a:t>
            </a:r>
            <a:r>
              <a:rPr lang="en-US" sz="1500" dirty="0"/>
              <a:t> </a:t>
            </a:r>
            <a:r>
              <a:rPr lang="en-US" sz="1500" dirty="0" err="1"/>
              <a:t>kommun</a:t>
            </a:r>
            <a:r>
              <a:rPr lang="en-US" sz="1500" dirty="0"/>
              <a:t> </a:t>
            </a:r>
            <a:r>
              <a:rPr lang="en-US" sz="1500" dirty="0" err="1"/>
              <a:t>medel</a:t>
            </a:r>
            <a:r>
              <a:rPr lang="en-US" sz="1500" dirty="0"/>
              <a:t> </a:t>
            </a:r>
            <a:r>
              <a:rPr lang="en-US" sz="1500" dirty="0" err="1"/>
              <a:t>från</a:t>
            </a:r>
            <a:r>
              <a:rPr lang="en-US" sz="1500" dirty="0"/>
              <a:t> </a:t>
            </a:r>
            <a:r>
              <a:rPr lang="en-US" sz="1500" dirty="0" err="1"/>
              <a:t>Boverket</a:t>
            </a:r>
            <a:r>
              <a:rPr lang="en-US" sz="1500" dirty="0"/>
              <a:t>. För </a:t>
            </a:r>
            <a:r>
              <a:rPr lang="en-US" sz="1500" dirty="0" err="1"/>
              <a:t>att</a:t>
            </a:r>
            <a:r>
              <a:rPr lang="en-US" sz="1500" dirty="0"/>
              <a:t> </a:t>
            </a:r>
            <a:r>
              <a:rPr lang="en-US" sz="1500" dirty="0" err="1"/>
              <a:t>säkerställa</a:t>
            </a:r>
            <a:r>
              <a:rPr lang="en-US" sz="1500" dirty="0"/>
              <a:t> </a:t>
            </a:r>
            <a:r>
              <a:rPr lang="en-US" sz="1500" dirty="0" err="1"/>
              <a:t>projektets</a:t>
            </a:r>
            <a:r>
              <a:rPr lang="en-US" sz="1500" dirty="0"/>
              <a:t> </a:t>
            </a:r>
            <a:r>
              <a:rPr lang="en-US" sz="1500" dirty="0" err="1"/>
              <a:t>genomförande</a:t>
            </a:r>
            <a:r>
              <a:rPr lang="en-US" sz="1500" dirty="0"/>
              <a:t> </a:t>
            </a:r>
            <a:r>
              <a:rPr lang="en-US" sz="1500" dirty="0" err="1"/>
              <a:t>föreslås</a:t>
            </a:r>
            <a:r>
              <a:rPr lang="en-US" sz="1500" dirty="0"/>
              <a:t> </a:t>
            </a:r>
            <a:r>
              <a:rPr lang="en-US" sz="1500" dirty="0" err="1"/>
              <a:t>därför</a:t>
            </a:r>
            <a:r>
              <a:rPr lang="en-US" sz="1500" dirty="0"/>
              <a:t> </a:t>
            </a:r>
            <a:r>
              <a:rPr lang="en-US" sz="1500" dirty="0" err="1"/>
              <a:t>medfinansiering</a:t>
            </a:r>
            <a:r>
              <a:rPr lang="en-US" sz="1500" dirty="0"/>
              <a:t> </a:t>
            </a:r>
            <a:r>
              <a:rPr lang="en-US" sz="1500" dirty="0" err="1"/>
              <a:t>från</a:t>
            </a:r>
            <a:r>
              <a:rPr lang="en-US" sz="1500" dirty="0"/>
              <a:t> </a:t>
            </a:r>
            <a:r>
              <a:rPr lang="en-US" sz="1500" dirty="0" err="1"/>
              <a:t>bygdemedel</a:t>
            </a:r>
            <a:r>
              <a:rPr lang="en-US" sz="1500" dirty="0"/>
              <a:t>, del </a:t>
            </a:r>
            <a:r>
              <a:rPr lang="en-US" sz="1500" dirty="0" err="1"/>
              <a:t>näringslivsfrämjande</a:t>
            </a:r>
            <a:r>
              <a:rPr lang="en-US" sz="1500" dirty="0"/>
              <a:t>. </a:t>
            </a:r>
            <a:r>
              <a:rPr lang="en-US" sz="1500" dirty="0" err="1"/>
              <a:t>Beslut</a:t>
            </a:r>
            <a:r>
              <a:rPr lang="en-US" sz="1500" dirty="0"/>
              <a:t> om form för </a:t>
            </a:r>
            <a:r>
              <a:rPr lang="en-US" sz="1500" dirty="0" err="1"/>
              <a:t>medfinansiering</a:t>
            </a:r>
            <a:r>
              <a:rPr lang="en-US" sz="1500" dirty="0"/>
              <a:t> </a:t>
            </a:r>
            <a:r>
              <a:rPr lang="en-US" sz="1500" dirty="0" err="1"/>
              <a:t>fattas</a:t>
            </a:r>
            <a:r>
              <a:rPr lang="en-US" sz="1500" dirty="0"/>
              <a:t> </a:t>
            </a:r>
            <a:r>
              <a:rPr lang="en-US" sz="1500" dirty="0" err="1"/>
              <a:t>senare</a:t>
            </a:r>
            <a:r>
              <a:rPr lang="en-US" sz="1500" dirty="0"/>
              <a:t> under </a:t>
            </a:r>
            <a:r>
              <a:rPr lang="en-US" sz="1500" dirty="0" err="1"/>
              <a:t>hösten</a:t>
            </a:r>
            <a:r>
              <a:rPr lang="en-US" sz="1500" dirty="0"/>
              <a:t>. </a:t>
            </a:r>
          </a:p>
          <a:p>
            <a:pPr algn="l"/>
            <a:br>
              <a:rPr lang="en-US" sz="1500" dirty="0"/>
            </a:br>
            <a:r>
              <a:rPr lang="en-US" sz="1500" dirty="0" err="1"/>
              <a:t>Finansiering</a:t>
            </a:r>
            <a:r>
              <a:rPr lang="en-US" sz="1500" dirty="0"/>
              <a:t> </a:t>
            </a:r>
            <a:r>
              <a:rPr lang="en-US" sz="1500" dirty="0" err="1"/>
              <a:t>enligt</a:t>
            </a:r>
            <a:r>
              <a:rPr lang="en-US" sz="1500" dirty="0"/>
              <a:t> plan				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 err="1"/>
              <a:t>År</a:t>
            </a:r>
            <a:r>
              <a:rPr lang="en-US" sz="1500" dirty="0"/>
              <a:t> 2025: 43 376kr					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 err="1"/>
              <a:t>År</a:t>
            </a:r>
            <a:r>
              <a:rPr lang="en-US" sz="1500" dirty="0"/>
              <a:t> 2026: 104 106kr					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 err="1"/>
              <a:t>År</a:t>
            </a:r>
            <a:r>
              <a:rPr lang="en-US" sz="1500" dirty="0"/>
              <a:t> 2027: 78 078kr					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i="1" dirty="0"/>
          </a:p>
        </p:txBody>
      </p:sp>
    </p:spTree>
    <p:extLst>
      <p:ext uri="{BB962C8B-B14F-4D97-AF65-F5344CB8AC3E}">
        <p14:creationId xmlns:p14="http://schemas.microsoft.com/office/powerpoint/2010/main" val="226376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1939</Words>
  <Application>Microsoft Office PowerPoint</Application>
  <PresentationFormat>Bredbild</PresentationFormat>
  <Paragraphs>149</Paragraphs>
  <Slides>17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Office-tema</vt:lpstr>
      <vt:lpstr>Näringslivslunch  - Projekt Kraftsamling, en hållbar         framgångsfaktor för den levande platsen  - Näringslivsråd  Tvärsektoriellt forum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 Fokus på: </vt:lpstr>
      <vt:lpstr>Projekt Kraftsamling – en hållbar framgångsfaktor för den levande platsen Fokus på: </vt:lpstr>
      <vt:lpstr>Projekt Kraftsamling – en hållbar framgångsfaktor för den levande platsen Fokus på: 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Projekt Kraftsamling – en hållbar framgångsfaktor för den levande platsen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I. Larsson</dc:creator>
  <cp:lastModifiedBy>Maria I. Larsson</cp:lastModifiedBy>
  <cp:revision>14</cp:revision>
  <dcterms:created xsi:type="dcterms:W3CDTF">2025-10-13T14:17:40Z</dcterms:created>
  <dcterms:modified xsi:type="dcterms:W3CDTF">2025-12-16T14:49:03Z</dcterms:modified>
</cp:coreProperties>
</file>