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1"/>
  </p:notesMasterIdLst>
  <p:sldIdLst>
    <p:sldId id="257" r:id="rId5"/>
    <p:sldId id="258" r:id="rId6"/>
    <p:sldId id="259" r:id="rId7"/>
    <p:sldId id="262" r:id="rId8"/>
    <p:sldId id="260" r:id="rId9"/>
    <p:sldId id="261" r:id="rId10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4E7F43-FCF1-4B08-84AA-187306AAF2DB}" v="32" dt="2025-01-14T10:02:25.4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8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8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9AC4A-04BD-4279-8D15-BAE5B6D0AD4E}" type="datetimeFigureOut">
              <a:rPr lang="sv-SE" smtClean="0"/>
              <a:t>2025-02-27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52C0DD-FF5A-43E1-946D-1B9928C32B9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46608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36026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A9CAB6E-EDAC-C948-2B8E-3A84BE01FA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0F172EA-581B-4120-72B5-D013987FC4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C7737F8-B7EA-1626-B634-5EB9388BE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E5AB8-D6A5-4975-B911-653417E7E8DB}" type="datetimeFigureOut">
              <a:rPr lang="sv-SE" smtClean="0"/>
              <a:t>2025-02-27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540543C-5038-D5A6-18CC-CAF046F42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4408193-3E92-66C1-D49C-7DA902876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B1E76-BC6F-4C6F-8E7E-54B5DD1BBE8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93553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67D6E29-A5A6-FA38-F11E-480726D3F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91455C4D-1743-52E3-E3B1-D8ADC323BD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E238F7A-377C-9867-ED9F-960293F73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E5AB8-D6A5-4975-B911-653417E7E8DB}" type="datetimeFigureOut">
              <a:rPr lang="sv-SE" smtClean="0"/>
              <a:t>2025-02-27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539F44E-9678-D331-86ED-C854560B4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D18CF8E-A889-C2C2-4FF7-AA231B1B1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B1E76-BC6F-4C6F-8E7E-54B5DD1BBE8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68303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71CBDA99-0433-DCB2-5017-C46F45F6E3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8F740E2C-F7AE-AD73-96FD-5154239355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C54B949-83E2-73BF-5275-3427E6B8B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E5AB8-D6A5-4975-B911-653417E7E8DB}" type="datetimeFigureOut">
              <a:rPr lang="sv-SE" smtClean="0"/>
              <a:t>2025-02-27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8F034F8-6A32-D6B2-05F3-8646D9242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0923479-6BDF-FB1C-C4EE-B66603197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B1E76-BC6F-4C6F-8E7E-54B5DD1BBE8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81661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CA8884A-6E36-C36F-91BD-6398C82C7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23A2A8D-2076-4765-564C-5F4C24C432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C78FED6-BC9E-E1AF-AF91-C88FBA79E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E5AB8-D6A5-4975-B911-653417E7E8DB}" type="datetimeFigureOut">
              <a:rPr lang="sv-SE" smtClean="0"/>
              <a:t>2025-02-27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24196F7-EE6A-582B-B006-C60950EAD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1927F7F-FEF7-9A1F-2B7C-4E67211D2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B1E76-BC6F-4C6F-8E7E-54B5DD1BBE8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44222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D91D08A-78B3-0F4C-E5EC-3E97C65C1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6065C9E-0118-2D4A-3AFD-4B80092BE1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3C06524-9D90-9BF0-4396-E4A366237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E5AB8-D6A5-4975-B911-653417E7E8DB}" type="datetimeFigureOut">
              <a:rPr lang="sv-SE" smtClean="0"/>
              <a:t>2025-02-27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7BAB281-4A8F-44B0-3D3E-26627A941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AAC966-0432-6989-1055-EE0E33E0C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B1E76-BC6F-4C6F-8E7E-54B5DD1BBE8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3645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106CCBB-53FC-E8FB-EA68-93CC9B809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A96F8DB-C9DB-92D1-35F7-EE69185284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B4ADF0E6-35BD-59C5-E87F-5E896D2063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4B4F3A3C-6090-A9AC-44E9-F145739F4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E5AB8-D6A5-4975-B911-653417E7E8DB}" type="datetimeFigureOut">
              <a:rPr lang="sv-SE" smtClean="0"/>
              <a:t>2025-02-27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B4CBBCD2-A4C1-C826-4BB3-BE1B464D9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4B8FDA3-C26A-32F4-C651-14A38CF49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B1E76-BC6F-4C6F-8E7E-54B5DD1BBE8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70319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6085078-AB50-B81F-1518-0C9E174E5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FF6DBE6-43BA-A31F-2ED6-DB00126122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27B28805-DBFC-92AA-6B00-F6B6C3DC8F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D297C229-D958-9E66-7184-F32D59A356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24895736-8404-2B2E-F3C1-A2F53835DC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A9D4B534-A6B2-6FFF-11E5-05AC9CDD4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E5AB8-D6A5-4975-B911-653417E7E8DB}" type="datetimeFigureOut">
              <a:rPr lang="sv-SE" smtClean="0"/>
              <a:t>2025-02-27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4C03C6E6-1A97-1E35-2A60-B15F8BFB0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237724FA-CC6B-FDA6-A5F7-95AB18BEE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B1E76-BC6F-4C6F-8E7E-54B5DD1BBE8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28495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BD36096-B93B-1D08-DB89-C1CDA25C7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A997FD9D-60CE-3691-F661-EAE741BE5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E5AB8-D6A5-4975-B911-653417E7E8DB}" type="datetimeFigureOut">
              <a:rPr lang="sv-SE" smtClean="0"/>
              <a:t>2025-02-27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432395F-5AC9-03A5-5B4F-9910F688A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B5A58AC-3FA0-C4E2-F26F-57186E923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B1E76-BC6F-4C6F-8E7E-54B5DD1BBE8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73764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CE84D963-9AF1-088B-3AC8-8CA7C5A0D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E5AB8-D6A5-4975-B911-653417E7E8DB}" type="datetimeFigureOut">
              <a:rPr lang="sv-SE" smtClean="0"/>
              <a:t>2025-02-27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FB937446-FB71-2A14-CFF0-D19619F96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8B8A517-7BCA-4B5C-89CA-0446EAAF3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B1E76-BC6F-4C6F-8E7E-54B5DD1BBE8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58015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BCFF8CF-7955-9037-2D63-0FE2E8E09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6E92BF4-9EEE-DA93-447C-6651980CD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C02A76B5-6FAE-5B6E-F120-B173EF5D82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0F826B3E-74A4-9B11-A7AB-6CD016AC1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E5AB8-D6A5-4975-B911-653417E7E8DB}" type="datetimeFigureOut">
              <a:rPr lang="sv-SE" smtClean="0"/>
              <a:t>2025-02-27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FB89FB7D-7060-0461-A201-707EA0190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BCFD599-EAB1-0FB2-3367-1E22E12AD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B1E76-BC6F-4C6F-8E7E-54B5DD1BBE8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75154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2D28A97-428D-EB3B-0C12-15D970008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B5B432B2-6C5F-7476-4F26-7F39277734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5A8A859-0B7C-438F-CE4D-F65393EC0E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A8156E7A-FF76-8BF9-7E61-DCAD18B34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E5AB8-D6A5-4975-B911-653417E7E8DB}" type="datetimeFigureOut">
              <a:rPr lang="sv-SE" smtClean="0"/>
              <a:t>2025-02-27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0887C7CD-B582-D896-B55F-B82258431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F959045-099B-ABB9-5FFF-92DF16D5F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B1E76-BC6F-4C6F-8E7E-54B5DD1BBE8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41595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5AC1E451-3FE6-EE3D-2E6D-6BF672C40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B87B297-DC1E-32DB-04E7-5FE8DE41BB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D0D40BB-B243-D2A3-A1A7-BD3CC5B9C1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EE5AB8-D6A5-4975-B911-653417E7E8DB}" type="datetimeFigureOut">
              <a:rPr lang="sv-SE" smtClean="0"/>
              <a:t>2025-02-27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88D912E-4BB4-B1D1-3F83-73166A20F3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366D36E-5729-6D9F-6D43-994E89A802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50B1E76-BC6F-4C6F-8E7E-54B5DD1BBE8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77015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1757" y="2459197"/>
            <a:ext cx="8588486" cy="2446290"/>
          </a:xfrm>
        </p:spPr>
        <p:txBody>
          <a:bodyPr rtlCol="0">
            <a:normAutofit/>
          </a:bodyPr>
          <a:lstStyle/>
          <a:p>
            <a:pPr algn="l" rtl="0"/>
            <a:r>
              <a:rPr lang="sv-SE" dirty="0"/>
              <a:t>Nybyggnation äldreboende</a:t>
            </a:r>
            <a:br>
              <a:rPr lang="sv-SE" dirty="0"/>
            </a:br>
            <a:endParaRPr lang="sv-SE" dirty="0"/>
          </a:p>
        </p:txBody>
      </p:sp>
      <p:sp>
        <p:nvSpPr>
          <p:cNvPr id="4" name="AutoShape 2" descr="Malå kommuns logotyp">
            <a:extLst>
              <a:ext uri="{FF2B5EF4-FFF2-40B4-BE49-F238E27FC236}">
                <a16:creationId xmlns:a16="http://schemas.microsoft.com/office/drawing/2014/main" id="{EADA2A7A-FE95-F3EA-443D-537DDDC881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63035A54-0D5F-5166-9A2D-55EB2510A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2079" y="113068"/>
            <a:ext cx="3400425" cy="1257300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E8DA5EF9-0531-BE53-DD7E-ADEF5C99723F}"/>
              </a:ext>
            </a:extLst>
          </p:cNvPr>
          <p:cNvSpPr txBox="1"/>
          <p:nvPr/>
        </p:nvSpPr>
        <p:spPr>
          <a:xfrm>
            <a:off x="9882130" y="6375600"/>
            <a:ext cx="160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2025-01-14 </a:t>
            </a:r>
          </a:p>
        </p:txBody>
      </p:sp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9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objekt 4" descr="En bild som visar byggnad, träd, hus, fönster&#10;&#10;Automatiskt genererad beskrivning">
            <a:extLst>
              <a:ext uri="{FF2B5EF4-FFF2-40B4-BE49-F238E27FC236}">
                <a16:creationId xmlns:a16="http://schemas.microsoft.com/office/drawing/2014/main" id="{0FE7691C-F79A-BF4C-D23A-CD58D64ED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"/>
          <a:stretch/>
        </p:blipFill>
        <p:spPr>
          <a:xfrm>
            <a:off x="-1" y="1"/>
            <a:ext cx="12192000" cy="6068290"/>
          </a:xfrm>
          <a:prstGeom prst="rect">
            <a:avLst/>
          </a:prstGeom>
        </p:spPr>
      </p:pic>
      <p:grpSp>
        <p:nvGrpSpPr>
          <p:cNvPr id="32" name="Group 11">
            <a:extLst>
              <a:ext uri="{FF2B5EF4-FFF2-40B4-BE49-F238E27FC236}">
                <a16:creationId xmlns:a16="http://schemas.microsoft.com/office/drawing/2014/main" id="{9DE3F54D-33BC-4382-A2AB-5E002F0F1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5029199"/>
            <a:ext cx="12228128" cy="1828800"/>
            <a:chOff x="-305" y="2987478"/>
            <a:chExt cx="12188952" cy="1828800"/>
          </a:xfrm>
        </p:grpSpPr>
        <p:sp>
          <p:nvSpPr>
            <p:cNvPr id="34" name="Freeform: Shape 12">
              <a:extLst>
                <a:ext uri="{FF2B5EF4-FFF2-40B4-BE49-F238E27FC236}">
                  <a16:creationId xmlns:a16="http://schemas.microsoft.com/office/drawing/2014/main" id="{6798451A-4EC8-4869-8DFB-BCE4E00BE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13">
              <a:extLst>
                <a:ext uri="{FF2B5EF4-FFF2-40B4-BE49-F238E27FC236}">
                  <a16:creationId xmlns:a16="http://schemas.microsoft.com/office/drawing/2014/main" id="{60ECD12F-47FF-48FE-A827-069775A8A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14">
              <a:extLst>
                <a:ext uri="{FF2B5EF4-FFF2-40B4-BE49-F238E27FC236}">
                  <a16:creationId xmlns:a16="http://schemas.microsoft.com/office/drawing/2014/main" id="{48928757-970C-4B99-9F9C-0C07E4A94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39" name="Freeform: Shape 15">
              <a:extLst>
                <a:ext uri="{FF2B5EF4-FFF2-40B4-BE49-F238E27FC236}">
                  <a16:creationId xmlns:a16="http://schemas.microsoft.com/office/drawing/2014/main" id="{1213505B-6136-49EC-951C-1FDA2A6C5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1047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Bildobjekt 4" descr="En bild som visar utomhus, träd, himmel, egendom&#10;&#10;Automatiskt genererad beskrivning">
            <a:extLst>
              <a:ext uri="{FF2B5EF4-FFF2-40B4-BE49-F238E27FC236}">
                <a16:creationId xmlns:a16="http://schemas.microsoft.com/office/drawing/2014/main" id="{B74AFA22-2216-15B9-08C0-7A54541CDD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5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848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136FB8DA-A1C0-326B-E010-E16D7573CD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8598063"/>
              </p:ext>
            </p:extLst>
          </p:nvPr>
        </p:nvGraphicFramePr>
        <p:xfrm>
          <a:off x="1238816" y="0"/>
          <a:ext cx="9714368" cy="6867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1344112" imgH="8020037" progId="AcroExch.Document.DC">
                  <p:embed/>
                </p:oleObj>
              </mc:Choice>
              <mc:Fallback>
                <p:oleObj name="Acrobat Document" r:id="rId2" imgW="11344112" imgH="8020037" progId="AcroExch.Document.DC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136FB8DA-A1C0-326B-E010-E16D7573CD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38816" y="0"/>
                        <a:ext cx="9714368" cy="68672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87586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A3E9CC5C-7A97-79F5-A624-885DFC3AB2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9177060"/>
              </p:ext>
            </p:extLst>
          </p:nvPr>
        </p:nvGraphicFramePr>
        <p:xfrm>
          <a:off x="1218045" y="0"/>
          <a:ext cx="9755909" cy="68909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2707311" imgH="16040074" progId="AcroExch.Document.DC">
                  <p:embed/>
                </p:oleObj>
              </mc:Choice>
              <mc:Fallback>
                <p:oleObj name="Acrobat Document" r:id="rId2" imgW="22707311" imgH="16040074" progId="AcroExch.Document.DC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A3E9CC5C-7A97-79F5-A624-885DFC3AB2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18045" y="0"/>
                        <a:ext cx="9755909" cy="68909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70129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2D4370A6-1FD0-3AD5-DDF5-12040569E1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2046111"/>
              </p:ext>
            </p:extLst>
          </p:nvPr>
        </p:nvGraphicFramePr>
        <p:xfrm>
          <a:off x="1231517" y="0"/>
          <a:ext cx="9728966" cy="6871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2707311" imgH="16040074" progId="AcroExch.Document.DC">
                  <p:embed/>
                </p:oleObj>
              </mc:Choice>
              <mc:Fallback>
                <p:oleObj name="Acrobat Document" r:id="rId2" imgW="22707311" imgH="16040074" progId="AcroExch.Document.DC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2D4370A6-1FD0-3AD5-DDF5-12040569E1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31517" y="0"/>
                        <a:ext cx="9728966" cy="6871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306461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9B71EC80868C84BB66348B509518C79" ma:contentTypeVersion="12" ma:contentTypeDescription="Skapa ett nytt dokument." ma:contentTypeScope="" ma:versionID="462a68ea97ab0db7270282ec06a33816">
  <xsd:schema xmlns:xsd="http://www.w3.org/2001/XMLSchema" xmlns:xs="http://www.w3.org/2001/XMLSchema" xmlns:p="http://schemas.microsoft.com/office/2006/metadata/properties" xmlns:ns2="bcd65cf0-14f6-41d1-8aeb-5bc2c35cecc6" xmlns:ns3="69fae92d-7160-4867-b5fe-079ca3522a9b" targetNamespace="http://schemas.microsoft.com/office/2006/metadata/properties" ma:root="true" ma:fieldsID="6a632d68718d860540b9dcc738b574da" ns2:_="" ns3:_="">
    <xsd:import namespace="bcd65cf0-14f6-41d1-8aeb-5bc2c35cecc6"/>
    <xsd:import namespace="69fae92d-7160-4867-b5fe-079ca3522a9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d65cf0-14f6-41d1-8aeb-5bc2c35cec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Bildmarkeringar" ma:readOnly="false" ma:fieldId="{5cf76f15-5ced-4ddc-b409-7134ff3c332f}" ma:taxonomyMulti="true" ma:sspId="f5e3d9fe-f8e7-4b06-96bd-f367a551e43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fae92d-7160-4867-b5fe-079ca3522a9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6608f038-46a2-46c7-9bdb-8046db5da3bf}" ma:internalName="TaxCatchAll" ma:showField="CatchAllData" ma:web="69fae92d-7160-4867-b5fe-079ca3522a9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9fae92d-7160-4867-b5fe-079ca3522a9b" xsi:nil="true"/>
    <lcf76f155ced4ddcb4097134ff3c332f xmlns="bcd65cf0-14f6-41d1-8aeb-5bc2c35cecc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E82E8F4-8C1F-4593-BC56-91316AA3535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663F63F-EA8A-4A43-83CD-40ED1C2DA7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cd65cf0-14f6-41d1-8aeb-5bc2c35cecc6"/>
    <ds:schemaRef ds:uri="69fae92d-7160-4867-b5fe-079ca3522a9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1CBEC69-5AA5-4904-8D53-5210D3EA545D}">
  <ds:schemaRefs>
    <ds:schemaRef ds:uri="http://schemas.microsoft.com/office/2006/metadata/properties"/>
    <ds:schemaRef ds:uri="http://schemas.microsoft.com/office/infopath/2007/PartnerControls"/>
    <ds:schemaRef ds:uri="69fae92d-7160-4867-b5fe-079ca3522a9b"/>
    <ds:schemaRef ds:uri="bcd65cf0-14f6-41d1-8aeb-5bc2c35cecc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5</Words>
  <Application>Microsoft Office PowerPoint</Application>
  <PresentationFormat>Bredbild</PresentationFormat>
  <Paragraphs>3</Paragraphs>
  <Slides>6</Slides>
  <Notes>1</Notes>
  <HiddenSlides>0</HiddenSlides>
  <MMClips>0</MMClips>
  <ScaleCrop>false</ScaleCrop>
  <HeadingPairs>
    <vt:vector size="8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Serverprogram för OLE-inbäddning</vt:lpstr>
      </vt:variant>
      <vt:variant>
        <vt:i4>1</vt:i4>
      </vt:variant>
      <vt:variant>
        <vt:lpstr>Bildrubriker</vt:lpstr>
      </vt:variant>
      <vt:variant>
        <vt:i4>6</vt:i4>
      </vt:variant>
    </vt:vector>
  </HeadingPairs>
  <TitlesOfParts>
    <vt:vector size="11" baseType="lpstr">
      <vt:lpstr>Aptos</vt:lpstr>
      <vt:lpstr>Aptos Display</vt:lpstr>
      <vt:lpstr>Arial</vt:lpstr>
      <vt:lpstr>Office-tema</vt:lpstr>
      <vt:lpstr>Acrobat Document</vt:lpstr>
      <vt:lpstr>Nybyggnation äldreboende 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Douglas Almquist</dc:creator>
  <cp:lastModifiedBy>Catrin Björk</cp:lastModifiedBy>
  <cp:revision>2</cp:revision>
  <dcterms:created xsi:type="dcterms:W3CDTF">2024-09-05T08:38:42Z</dcterms:created>
  <dcterms:modified xsi:type="dcterms:W3CDTF">2025-02-27T09:22:45Z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0x01010069B71EC80868C84BB66348B509518C79</vt:lpwstr>
  </property>
</Properties>
</file>